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57" r:id="rId3"/>
    <p:sldId id="270" r:id="rId4"/>
    <p:sldId id="274" r:id="rId5"/>
    <p:sldId id="271" r:id="rId6"/>
    <p:sldId id="273" r:id="rId7"/>
    <p:sldId id="272" r:id="rId8"/>
    <p:sldId id="276" r:id="rId9"/>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9" autoAdjust="0"/>
  </p:normalViewPr>
  <p:slideViewPr>
    <p:cSldViewPr>
      <p:cViewPr varScale="1">
        <p:scale>
          <a:sx n="73" d="100"/>
          <a:sy n="73" d="100"/>
        </p:scale>
        <p:origin x="582" y="72"/>
      </p:cViewPr>
      <p:guideLst>
        <p:guide pos="3839"/>
        <p:guide orient="horz" pos="2160"/>
      </p:guideLst>
    </p:cSldViewPr>
  </p:slideViewPr>
  <p:notesTextViewPr>
    <p:cViewPr>
      <p:scale>
        <a:sx n="1" d="1"/>
        <a:sy n="1" d="1"/>
      </p:scale>
      <p:origin x="0" y="0"/>
    </p:cViewPr>
  </p:notesTextViewPr>
  <p:notesViewPr>
    <p:cSldViewPr showGuides="1">
      <p:cViewPr varScale="1">
        <p:scale>
          <a:sx n="76" d="100"/>
          <a:sy n="76" d="100"/>
        </p:scale>
        <p:origin x="296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F85D827C-F71B-4FAA-84BC-917529DF4329}" type="datetime1">
              <a:rPr lang="fr-FR" smtClean="0"/>
              <a:pPr rtl="0"/>
              <a:t>30/03/2020</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fr-FR" smtClean="0"/>
              <a:pPr rtl="0"/>
              <a:t>‹N°›</a:t>
            </a:fld>
            <a:endParaRPr lang="fr-F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5984F1A2-98F1-4AAD-8956-BAF80D48A1C7}" type="datetime1">
              <a:rPr lang="fr-FR" noProof="0" smtClean="0"/>
              <a:pPr rtl="0"/>
              <a:t>30/03/2020</a:t>
            </a:fld>
            <a:endParaRPr lang="fr-FR" noProof="0" dirty="0"/>
          </a:p>
        </p:txBody>
      </p:sp>
      <p:sp>
        <p:nvSpPr>
          <p:cNvPr id="4" name="Espace réservé d’image de diapositiv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fr-FR" noProof="0" smtClean="0"/>
              <a:pPr rtl="0"/>
              <a:t>‹N°›</a:t>
            </a:fld>
            <a:endParaRPr lang="fr-FR" noProof="0"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01F2A70B-78F2-4DCF-B53B-C990D2FAFB8A}" type="slidenum">
              <a:rPr lang="fr-FR" smtClean="0"/>
              <a:pPr rtl="0"/>
              <a:t>1</a:t>
            </a:fld>
            <a:endParaRPr lang="fr-FR" dirty="0"/>
          </a:p>
        </p:txBody>
      </p:sp>
    </p:spTree>
    <p:extLst>
      <p:ext uri="{BB962C8B-B14F-4D97-AF65-F5344CB8AC3E}">
        <p14:creationId xmlns:p14="http://schemas.microsoft.com/office/powerpoint/2010/main" val="268169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01F2A70B-78F2-4DCF-B53B-C990D2FAFB8A}" type="slidenum">
              <a:rPr lang="fr-FR" smtClean="0"/>
              <a:pPr rtl="0"/>
              <a:t>2</a:t>
            </a:fld>
            <a:endParaRPr lang="fr-FR" dirty="0"/>
          </a:p>
        </p:txBody>
      </p:sp>
    </p:spTree>
    <p:extLst>
      <p:ext uri="{BB962C8B-B14F-4D97-AF65-F5344CB8AC3E}">
        <p14:creationId xmlns:p14="http://schemas.microsoft.com/office/powerpoint/2010/main" val="109199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01F2A70B-78F2-4DCF-B53B-C990D2FAFB8A}" type="slidenum">
              <a:rPr lang="fr-FR" smtClean="0"/>
              <a:pPr rtl="0"/>
              <a:t>3</a:t>
            </a:fld>
            <a:endParaRPr lang="fr-FR" dirty="0"/>
          </a:p>
        </p:txBody>
      </p:sp>
    </p:spTree>
    <p:extLst>
      <p:ext uri="{BB962C8B-B14F-4D97-AF65-F5344CB8AC3E}">
        <p14:creationId xmlns:p14="http://schemas.microsoft.com/office/powerpoint/2010/main" val="261228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01F2A70B-78F2-4DCF-B53B-C990D2FAFB8A}" type="slidenum">
              <a:rPr lang="fr-FR" smtClean="0"/>
              <a:pPr rtl="0"/>
              <a:t>4</a:t>
            </a:fld>
            <a:endParaRPr lang="fr-FR" dirty="0"/>
          </a:p>
        </p:txBody>
      </p:sp>
    </p:spTree>
    <p:extLst>
      <p:ext uri="{BB962C8B-B14F-4D97-AF65-F5344CB8AC3E}">
        <p14:creationId xmlns:p14="http://schemas.microsoft.com/office/powerpoint/2010/main" val="272427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01F2A70B-78F2-4DCF-B53B-C990D2FAFB8A}" type="slidenum">
              <a:rPr lang="fr-FR" smtClean="0"/>
              <a:pPr rtl="0"/>
              <a:t>5</a:t>
            </a:fld>
            <a:endParaRPr lang="fr-FR" dirty="0"/>
          </a:p>
        </p:txBody>
      </p:sp>
    </p:spTree>
    <p:extLst>
      <p:ext uri="{BB962C8B-B14F-4D97-AF65-F5344CB8AC3E}">
        <p14:creationId xmlns:p14="http://schemas.microsoft.com/office/powerpoint/2010/main" val="93564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01F2A70B-78F2-4DCF-B53B-C990D2FAFB8A}" type="slidenum">
              <a:rPr lang="fr-FR" smtClean="0"/>
              <a:pPr rtl="0"/>
              <a:t>6</a:t>
            </a:fld>
            <a:endParaRPr lang="fr-FR" dirty="0"/>
          </a:p>
        </p:txBody>
      </p:sp>
    </p:spTree>
    <p:extLst>
      <p:ext uri="{BB962C8B-B14F-4D97-AF65-F5344CB8AC3E}">
        <p14:creationId xmlns:p14="http://schemas.microsoft.com/office/powerpoint/2010/main" val="199644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01F2A70B-78F2-4DCF-B53B-C990D2FAFB8A}" type="slidenum">
              <a:rPr lang="fr-FR" smtClean="0"/>
              <a:pPr rtl="0"/>
              <a:t>7</a:t>
            </a:fld>
            <a:endParaRPr lang="fr-FR" dirty="0"/>
          </a:p>
        </p:txBody>
      </p:sp>
    </p:spTree>
    <p:extLst>
      <p:ext uri="{BB962C8B-B14F-4D97-AF65-F5344CB8AC3E}">
        <p14:creationId xmlns:p14="http://schemas.microsoft.com/office/powerpoint/2010/main" val="61104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01F2A70B-78F2-4DCF-B53B-C990D2FAFB8A}" type="slidenum">
              <a:rPr lang="fr-FR" smtClean="0"/>
              <a:pPr rtl="0"/>
              <a:t>8</a:t>
            </a:fld>
            <a:endParaRPr lang="fr-FR" dirty="0"/>
          </a:p>
        </p:txBody>
      </p:sp>
    </p:spTree>
    <p:extLst>
      <p:ext uri="{BB962C8B-B14F-4D97-AF65-F5344CB8AC3E}">
        <p14:creationId xmlns:p14="http://schemas.microsoft.com/office/powerpoint/2010/main" val="1257278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2413" y="1905000"/>
            <a:ext cx="9144000" cy="2667000"/>
          </a:xfrm>
        </p:spPr>
        <p:txBody>
          <a:bodyPr rtlCol="0">
            <a:noAutofit/>
          </a:bodyPr>
          <a:lstStyle>
            <a:lvl1pPr>
              <a:defRPr sz="5400"/>
            </a:lvl1pPr>
          </a:lstStyle>
          <a:p>
            <a:pPr rtl="0"/>
            <a:r>
              <a:rPr lang="fr-FR" noProof="0"/>
              <a:t>Modifiez le style du titre</a:t>
            </a:r>
            <a:endParaRPr lang="fr-FR" noProof="0" dirty="0"/>
          </a:p>
        </p:txBody>
      </p:sp>
      <p:grpSp>
        <p:nvGrpSpPr>
          <p:cNvPr id="256" name="Ligne" descr="Ligne graphique"/>
          <p:cNvGrpSpPr/>
          <p:nvPr/>
        </p:nvGrpSpPr>
        <p:grpSpPr bwMode="invGray">
          <a:xfrm>
            <a:off x="1584896" y="4724400"/>
            <a:ext cx="8631936" cy="64008"/>
            <a:chOff x="-4110038" y="2703513"/>
            <a:chExt cx="17394239" cy="160336"/>
          </a:xfrm>
          <a:solidFill>
            <a:schemeClr val="accent1"/>
          </a:solidFill>
        </p:grpSpPr>
        <p:sp>
          <p:nvSpPr>
            <p:cNvPr id="257" name="Forme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58" name="Forme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59" name="Forme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0" name="Forme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1" name="Forme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2" name="Forme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3" name="Forme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4" name="Forme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5" name="Forme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6" name="Forme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7" name="Forme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8" name="Forme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9" name="Forme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0" name="Forme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1" name="Forme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2" name="Forme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3" name="Forme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4" name="Forme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5" name="Forme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6" name="Forme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7" name="Forme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8" name="Forme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9" name="Forme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0" name="Forme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1" name="Forme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2" name="Forme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3" name="Forme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4" name="Forme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5" name="Forme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6" name="Forme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7" name="Forme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8" name="Forme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9" name="Forme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0" name="Forme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1" name="Forme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2" name="Forme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3" name="Forme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4" name="Forme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5" name="Forme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6" name="Forme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7" name="Forme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8" name="Forme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9" name="Forme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0" name="Forme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1" name="Forme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2" name="Forme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3" name="Forme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4" name="Forme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5" name="Forme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6" name="Forme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7" name="Forme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8" name="Forme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9" name="Forme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0" name="Forme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1" name="Forme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2" name="Forme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3" name="Forme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4" name="Forme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5" name="Forme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6" name="Forme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7" name="Forme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8" name="Forme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9" name="Forme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0" name="Forme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1" name="Forme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2" name="Forme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3" name="Forme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4" name="Forme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5" name="Forme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6" name="Forme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7" name="Forme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8" name="Forme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9" name="Forme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0" name="Forme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1" name="Forme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2" name="Forme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3" name="Forme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4" name="Forme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5" name="Forme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6" name="Forme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7" name="Forme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8" name="Forme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9" name="Forme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0" name="Forme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1" name="Forme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2" name="Forme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3" name="Forme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4" name="Forme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5" name="Forme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6" name="Forme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7" name="Forme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8" name="Forme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9" name="Forme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0" name="Forme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1" name="Forme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2" name="Forme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3" name="Forme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4" name="Forme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5" name="Forme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6" name="Forme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7" name="Forme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8" name="Forme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9" name="Forme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0" name="Forme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1" name="Forme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2" name="Forme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3" name="Forme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4" name="Forme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5" name="Forme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6" name="Forme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7" name="Forme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8" name="Forme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9" name="Forme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0" name="Forme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1" name="Forme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2" name="Forme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3" name="Forme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4" name="Forme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5" name="Forme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6" name="Forme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7" name="Forme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8" name="Forme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9" name="Forme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3" name="Sous-titre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grpSp>
        <p:nvGrpSpPr>
          <p:cNvPr id="7" name="Ligne" descr="Ligne graphique"/>
          <p:cNvGrpSpPr/>
          <p:nvPr/>
        </p:nvGrpSpPr>
        <p:grpSpPr bwMode="invGray">
          <a:xfrm>
            <a:off x="1522413" y="1514475"/>
            <a:ext cx="10569575" cy="64008"/>
            <a:chOff x="1522413" y="1514475"/>
            <a:chExt cx="10569575" cy="64008"/>
          </a:xfrm>
        </p:grpSpPr>
        <p:sp>
          <p:nvSpPr>
            <p:cNvPr id="8" name="Forme libre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 name="Forme libre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0" name="Forme libre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1" name="Forme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2" name="Forme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3" name="Forme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4" name="Forme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5" name="Forme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 name="Forme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 name="Forme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 name="Forme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 name="Forme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 name="Forme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 name="Forme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 name="Forme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 name="Forme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4" name="Forme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5" name="Forme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6" name="Forme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7" name="Forme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8" name="Forme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9" name="Forme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0" name="Forme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1" name="Forme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2" name="Forme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3" name="Forme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4" name="Forme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5" name="Forme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6" name="Forme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7" name="Forme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8" name="Forme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9" name="Forme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0" name="Forme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1" name="Forme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2" name="Forme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3" name="Forme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4" name="Forme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5" name="Forme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6" name="Forme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7" name="Forme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8" name="Forme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9" name="Forme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0" name="Forme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1" name="Forme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2" name="Forme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3" name="Forme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4" name="Forme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5" name="Forme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6" name="Forme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7" name="Forme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8" name="Forme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9" name="Forme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0" name="Forme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1" name="Forme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 name="Forme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 name="Forme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 name="Forme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 name="Forme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 name="Forme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 name="Forme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 name="Forme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 name="Forme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 name="Forme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 name="Forme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 name="Forme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 name="Forme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 name="Forme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 name="Forme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 name="Forme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 name="Forme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 name="Forme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 name="Forme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 name="Forme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 name="Forme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grpSp>
      <p:sp>
        <p:nvSpPr>
          <p:cNvPr id="3" name="Espace réservé du texte vertical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4" name="Espace réservé de la date 3"/>
          <p:cNvSpPr>
            <a:spLocks noGrp="1"/>
          </p:cNvSpPr>
          <p:nvPr>
            <p:ph type="dt" sz="half" idx="10"/>
          </p:nvPr>
        </p:nvSpPr>
        <p:spPr/>
        <p:txBody>
          <a:bodyPr rtlCol="0"/>
          <a:lstStyle/>
          <a:p>
            <a:pPr rtl="0"/>
            <a:fld id="{AA1D981B-D3A3-497E-BC67-191FCCDBE316}" type="datetime1">
              <a:rPr lang="fr-FR" noProof="0" smtClean="0"/>
              <a:pPr rtl="0"/>
              <a:t>30/03/2020</a:t>
            </a:fld>
            <a:endParaRPr lang="fr-FR" noProof="0" dirty="0"/>
          </a:p>
        </p:txBody>
      </p:sp>
      <p:sp>
        <p:nvSpPr>
          <p:cNvPr id="6" name="Espace réservé du numéro de diapositive 5"/>
          <p:cNvSpPr>
            <a:spLocks noGrp="1"/>
          </p:cNvSpPr>
          <p:nvPr>
            <p:ph type="sldNum" sz="quarter" idx="12"/>
          </p:nvPr>
        </p:nvSpPr>
        <p:spPr/>
        <p:txBody>
          <a:bodyPr rtlCol="0"/>
          <a:lstStyle/>
          <a:p>
            <a:pPr rtl="0"/>
            <a:fld id="{25BA54BD-C84D-46CE-8B72-31BFB26ABA43}" type="slidenum">
              <a:rPr lang="fr-FR" noProof="0" smtClean="0"/>
              <a:pPr rtl="0"/>
              <a:t>‹N°›</a:t>
            </a:fld>
            <a:endParaRPr lang="fr-FR" noProof="0"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0361612" y="274639"/>
            <a:ext cx="1371600" cy="5901747"/>
          </a:xfrm>
        </p:spPr>
        <p:txBody>
          <a:bodyPr vert="eaVert" rtlCol="0"/>
          <a:lstStyle/>
          <a:p>
            <a:pPr rtl="0"/>
            <a:r>
              <a:rPr lang="fr-FR" noProof="0"/>
              <a:t>Modifiez le style du titre</a:t>
            </a:r>
            <a:endParaRPr lang="fr-FR" noProof="0" dirty="0"/>
          </a:p>
        </p:txBody>
      </p:sp>
      <p:grpSp>
        <p:nvGrpSpPr>
          <p:cNvPr id="7" name="Ligne" descr="Ligne graphique"/>
          <p:cNvGrpSpPr/>
          <p:nvPr/>
        </p:nvGrpSpPr>
        <p:grpSpPr bwMode="invGray">
          <a:xfrm rot="5400000">
            <a:off x="6864412" y="3472598"/>
            <a:ext cx="6492240" cy="64008"/>
            <a:chOff x="1522413" y="1514475"/>
            <a:chExt cx="10569575" cy="64008"/>
          </a:xfrm>
        </p:grpSpPr>
        <p:sp>
          <p:nvSpPr>
            <p:cNvPr id="8" name="Forme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 name="Forme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0" name="Forme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1" name="Forme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2" name="Forme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3" name="Forme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4" name="Forme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5" name="Forme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 name="Forme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 name="Forme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 name="Forme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 name="Forme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 name="Forme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 name="Forme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 name="Forme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 name="Forme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4" name="Forme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5" name="Forme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6" name="Forme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7" name="Forme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8" name="Forme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9" name="Forme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0" name="Forme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1" name="Forme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2" name="Forme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3" name="Forme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4" name="Forme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5" name="Forme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6" name="Forme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7" name="Forme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8" name="Forme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39" name="Forme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0" name="Forme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1" name="Forme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2" name="Forme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3" name="Forme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4" name="Forme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5" name="Forme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6" name="Forme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7" name="Forme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8" name="Forme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49" name="Forme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0" name="Forme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1" name="Forme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2" name="Forme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3" name="Forme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4" name="Forme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5" name="Forme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6" name="Forme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7" name="Forme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8" name="Forme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59" name="Forme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0" name="Forme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1" name="Forme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 name="Forme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 name="Forme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 name="Forme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 name="Forme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 name="Forme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 name="Forme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 name="Forme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 name="Forme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 name="Forme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 name="Forme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 name="Forme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 name="Forme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 name="Forme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 name="Forme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 name="Forme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 name="Forme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 name="Forme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 name="Forme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 name="Forme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 name="Forme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grpSp>
      <p:sp>
        <p:nvSpPr>
          <p:cNvPr id="3" name="Espace réservé du texte vertical 2"/>
          <p:cNvSpPr>
            <a:spLocks noGrp="1"/>
          </p:cNvSpPr>
          <p:nvPr>
            <p:ph type="body" orient="vert" idx="1" hasCustomPrompt="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4" name="Espace réservé de la date 3"/>
          <p:cNvSpPr>
            <a:spLocks noGrp="1"/>
          </p:cNvSpPr>
          <p:nvPr>
            <p:ph type="dt" sz="half" idx="10"/>
          </p:nvPr>
        </p:nvSpPr>
        <p:spPr/>
        <p:txBody>
          <a:bodyPr rtlCol="0"/>
          <a:lstStyle/>
          <a:p>
            <a:pPr rtl="0"/>
            <a:fld id="{D808589C-3B69-4935-B412-7B0893506FA8}" type="datetime1">
              <a:rPr lang="fr-FR" noProof="0" smtClean="0"/>
              <a:pPr rtl="0"/>
              <a:t>30/03/2020</a:t>
            </a:fld>
            <a:endParaRPr lang="fr-FR" noProof="0" dirty="0"/>
          </a:p>
        </p:txBody>
      </p:sp>
      <p:sp>
        <p:nvSpPr>
          <p:cNvPr id="6" name="Espace réservé du numéro de diapositive 5"/>
          <p:cNvSpPr>
            <a:spLocks noGrp="1"/>
          </p:cNvSpPr>
          <p:nvPr>
            <p:ph type="sldNum" sz="quarter" idx="12"/>
          </p:nvPr>
        </p:nvSpPr>
        <p:spPr/>
        <p:txBody>
          <a:bodyPr rtlCol="0"/>
          <a:lstStyle/>
          <a:p>
            <a:pPr rtl="0"/>
            <a:fld id="{25BA54BD-C84D-46CE-8B72-31BFB26ABA43}" type="slidenum">
              <a:rPr lang="fr-FR" noProof="0" smtClean="0"/>
              <a:pPr rtl="0"/>
              <a:t>‹N°›</a:t>
            </a:fld>
            <a:endParaRPr lang="fr-FR"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522414" y="274638"/>
            <a:ext cx="9143998" cy="1020762"/>
          </a:xfrm>
        </p:spPr>
        <p:txBody>
          <a:bodyPr rtlCol="0"/>
          <a:lstStyle/>
          <a:p>
            <a:pPr rtl="0"/>
            <a:r>
              <a:rPr lang="fr-FR" noProof="0"/>
              <a:t>Modifiez le style du titre</a:t>
            </a:r>
            <a:endParaRPr lang="fr-FR" noProof="0" dirty="0"/>
          </a:p>
        </p:txBody>
      </p:sp>
      <p:grpSp>
        <p:nvGrpSpPr>
          <p:cNvPr id="167" name="Ligne" descr="Ligne graphique"/>
          <p:cNvGrpSpPr/>
          <p:nvPr/>
        </p:nvGrpSpPr>
        <p:grpSpPr bwMode="invGray">
          <a:xfrm>
            <a:off x="1522413" y="1514475"/>
            <a:ext cx="10569575" cy="64008"/>
            <a:chOff x="1522413" y="1514475"/>
            <a:chExt cx="10569575" cy="64008"/>
          </a:xfrm>
        </p:grpSpPr>
        <p:sp>
          <p:nvSpPr>
            <p:cNvPr id="168" name="Forme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9" name="Forme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0" name="Forme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1" name="Forme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2" name="Forme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3" name="Forme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4" name="Forme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5" name="Forme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6" name="Forme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7" name="Forme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8" name="Forme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9" name="Forme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0" name="Forme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1" name="Forme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2" name="Forme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3" name="Forme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4" name="Forme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5" name="Forme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6" name="Forme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7" name="Forme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8" name="Forme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9" name="Forme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0" name="Forme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1" name="Forme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2" name="Forme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3" name="Forme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4" name="Forme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5" name="Forme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6" name="Forme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7" name="Forme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8" name="Forme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9" name="Forme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0" name="Forme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1" name="Forme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2" name="Forme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3" name="Forme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4" name="Forme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5" name="Forme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6" name="Forme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7" name="Forme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8" name="Forme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9" name="Forme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0" name="Forme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1" name="Forme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2" name="Forme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3" name="Forme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4" name="Forme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5" name="Forme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6" name="Forme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7" name="Forme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8" name="Forme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9" name="Forme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0" name="Forme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1" name="Forme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2" name="Forme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3" name="Forme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4" name="Forme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5" name="Forme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6" name="Forme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7" name="Forme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8" name="Forme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9" name="Forme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0" name="Forme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1" name="Forme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2" name="Forme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3" name="Forme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4" name="Forme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5" name="Forme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6" name="Forme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7" name="Forme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8" name="Forme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9" name="Forme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40" name="Forme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41" name="Forme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grpSp>
      <p:sp>
        <p:nvSpPr>
          <p:cNvPr id="3" name="Espace réservé du contenu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4" name="Espace réservé de la date 3"/>
          <p:cNvSpPr>
            <a:spLocks noGrp="1"/>
          </p:cNvSpPr>
          <p:nvPr>
            <p:ph type="dt" sz="half" idx="10"/>
          </p:nvPr>
        </p:nvSpPr>
        <p:spPr/>
        <p:txBody>
          <a:bodyPr rtlCol="0"/>
          <a:lstStyle/>
          <a:p>
            <a:pPr rtl="0"/>
            <a:fld id="{5CD586A4-430F-4797-A59B-7C92688517EB}" type="datetime1">
              <a:rPr lang="fr-FR" noProof="0" smtClean="0"/>
              <a:pPr rtl="0"/>
              <a:t>30/03/2020</a:t>
            </a:fld>
            <a:endParaRPr lang="fr-FR" noProof="0" dirty="0"/>
          </a:p>
        </p:txBody>
      </p:sp>
      <p:sp>
        <p:nvSpPr>
          <p:cNvPr id="6" name="Espace réservé du numéro de diapositive 5"/>
          <p:cNvSpPr>
            <a:spLocks noGrp="1"/>
          </p:cNvSpPr>
          <p:nvPr>
            <p:ph type="sldNum" sz="quarter" idx="12"/>
          </p:nvPr>
        </p:nvSpPr>
        <p:spPr/>
        <p:txBody>
          <a:bodyPr rtlCol="0"/>
          <a:lstStyle/>
          <a:p>
            <a:pPr rtl="0"/>
            <a:fld id="{25BA54BD-C84D-46CE-8B72-31BFB26ABA43}" type="slidenum">
              <a:rPr lang="fr-FR" noProof="0" smtClean="0"/>
              <a:pPr rtl="0"/>
              <a:t>‹N°›</a:t>
            </a:fld>
            <a:endParaRPr lang="fr-FR"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fr-FR" noProof="0"/>
              <a:t>Modifiez le style du titre</a:t>
            </a:r>
            <a:endParaRPr lang="fr-FR" noProof="0" dirty="0"/>
          </a:p>
        </p:txBody>
      </p:sp>
      <p:grpSp>
        <p:nvGrpSpPr>
          <p:cNvPr id="255" name="Ligne" descr="Ligne graphique"/>
          <p:cNvGrpSpPr/>
          <p:nvPr/>
        </p:nvGrpSpPr>
        <p:grpSpPr bwMode="invGray">
          <a:xfrm>
            <a:off x="1584896" y="4724400"/>
            <a:ext cx="8631936" cy="64008"/>
            <a:chOff x="-4110038" y="2703513"/>
            <a:chExt cx="17394239" cy="160336"/>
          </a:xfrm>
          <a:solidFill>
            <a:schemeClr val="accent1"/>
          </a:solidFill>
        </p:grpSpPr>
        <p:sp>
          <p:nvSpPr>
            <p:cNvPr id="256" name="Forme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57" name="Forme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58" name="Forme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59" name="Forme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0" name="Forme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1" name="Forme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2" name="Forme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3" name="Forme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4" name="Forme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5" name="Forme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6" name="Forme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7" name="Forme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8" name="Forme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9" name="Forme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0" name="Forme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1" name="Forme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2" name="Forme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3" name="Forme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4" name="Forme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5" name="Forme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6" name="Forme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7" name="Forme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8" name="Forme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79" name="Forme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0" name="Forme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1" name="Forme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2" name="Forme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3" name="Forme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4" name="Forme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5" name="Forme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6" name="Forme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7" name="Forme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8" name="Forme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89" name="Forme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0" name="Forme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1" name="Forme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2" name="Forme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3" name="Forme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4" name="Forme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5" name="Forme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6" name="Forme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7" name="Forme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8" name="Forme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99" name="Forme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0" name="Forme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1" name="Forme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2" name="Forme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3" name="Forme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4" name="Forme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5" name="Forme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6" name="Forme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7" name="Forme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8" name="Forme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09" name="Forme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0" name="Forme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1" name="Forme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2" name="Forme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3" name="Forme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4" name="Forme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5" name="Forme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6" name="Forme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7" name="Forme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8" name="Forme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19" name="Forme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0" name="Forme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1" name="Forme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2" name="Forme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3" name="Forme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4" name="Forme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5" name="Forme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6" name="Forme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7" name="Forme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8" name="Forme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29" name="Forme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0" name="Forme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1" name="Forme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2" name="Forme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3" name="Forme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4" name="Forme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5" name="Forme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6" name="Forme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7" name="Forme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8" name="Forme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39" name="Forme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0" name="Forme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1" name="Forme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2" name="Forme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3" name="Forme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4" name="Forme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5" name="Forme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6" name="Forme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7" name="Forme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8" name="Forme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49" name="Forme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0" name="Forme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1" name="Forme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2" name="Forme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3" name="Forme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4" name="Forme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5" name="Forme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6" name="Forme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7" name="Forme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8" name="Forme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59" name="Forme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0" name="Forme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1" name="Forme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2" name="Forme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3" name="Forme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4" name="Forme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5" name="Forme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6" name="Forme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7" name="Forme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8" name="Forme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69" name="Forme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0" name="Forme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1" name="Forme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2" name="Forme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3" name="Forme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4" name="Forme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5" name="Forme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6" name="Forme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7" name="Forme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8" name="Forme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3" name="Espace réservé du texte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Cliquez pour modifier les styles du texte du masque</a:t>
            </a:r>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4" name="Espace réservé de la date 3"/>
          <p:cNvSpPr>
            <a:spLocks noGrp="1"/>
          </p:cNvSpPr>
          <p:nvPr>
            <p:ph type="dt" sz="half" idx="10"/>
          </p:nvPr>
        </p:nvSpPr>
        <p:spPr/>
        <p:txBody>
          <a:bodyPr rtlCol="0"/>
          <a:lstStyle/>
          <a:p>
            <a:pPr rtl="0"/>
            <a:fld id="{757558B3-B282-4951-A9AE-B135DA109921}" type="datetime1">
              <a:rPr lang="fr-FR" noProof="0" smtClean="0"/>
              <a:pPr rtl="0"/>
              <a:t>30/03/2020</a:t>
            </a:fld>
            <a:endParaRPr lang="fr-FR" noProof="0" dirty="0"/>
          </a:p>
        </p:txBody>
      </p:sp>
      <p:sp>
        <p:nvSpPr>
          <p:cNvPr id="6" name="Espace réservé du numéro de diapositive 5"/>
          <p:cNvSpPr>
            <a:spLocks noGrp="1"/>
          </p:cNvSpPr>
          <p:nvPr>
            <p:ph type="sldNum" sz="quarter" idx="12"/>
          </p:nvPr>
        </p:nvSpPr>
        <p:spPr/>
        <p:txBody>
          <a:bodyPr rtlCol="0"/>
          <a:lstStyle/>
          <a:p>
            <a:pPr rtl="0"/>
            <a:fld id="{25BA54BD-C84D-46CE-8B72-31BFB26ABA43}" type="slidenum">
              <a:rPr lang="fr-FR" noProof="0" smtClean="0"/>
              <a:pPr rtl="0"/>
              <a:t>‹N°›</a:t>
            </a:fld>
            <a:endParaRPr lang="fr-FR" noProof="0"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522414" y="274638"/>
            <a:ext cx="9143998" cy="1020762"/>
          </a:xfrm>
        </p:spPr>
        <p:txBody>
          <a:bodyPr rtlCol="0"/>
          <a:lstStyle/>
          <a:p>
            <a:pPr rtl="0"/>
            <a:r>
              <a:rPr lang="fr-FR" noProof="0"/>
              <a:t>Modifiez le style du titre</a:t>
            </a:r>
            <a:endParaRPr lang="fr-FR" noProof="0" dirty="0"/>
          </a:p>
        </p:txBody>
      </p:sp>
      <p:grpSp>
        <p:nvGrpSpPr>
          <p:cNvPr id="158" name="Ligne" descr="Ligne graphique"/>
          <p:cNvGrpSpPr/>
          <p:nvPr/>
        </p:nvGrpSpPr>
        <p:grpSpPr bwMode="invGray">
          <a:xfrm>
            <a:off x="1522413" y="1514475"/>
            <a:ext cx="10569575" cy="64008"/>
            <a:chOff x="1522413" y="1514475"/>
            <a:chExt cx="10569575" cy="64008"/>
          </a:xfrm>
        </p:grpSpPr>
        <p:sp>
          <p:nvSpPr>
            <p:cNvPr id="159" name="Forme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0" name="Forme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1" name="Forme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2" name="Forme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3" name="Forme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4" name="Forme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5" name="Forme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6" name="Forme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7" name="Forme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8" name="Forme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9" name="Forme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0" name="Forme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1" name="Forme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2" name="Forme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3" name="Forme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4" name="Forme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5" name="Forme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6" name="Forme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7" name="Forme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8" name="Forme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9" name="Forme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0" name="Forme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1" name="Forme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2" name="Forme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3" name="Forme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4" name="Forme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5" name="Forme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6" name="Forme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7" name="Forme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8" name="Forme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9" name="Forme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0" name="Forme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1" name="Forme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2" name="Forme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3" name="Forme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4" name="Forme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5" name="Forme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6" name="Forme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7" name="Forme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8" name="Forme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9" name="Forme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0" name="Forme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1" name="Forme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2" name="Forme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3" name="Forme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4" name="Forme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5" name="Forme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6" name="Forme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7" name="Forme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8" name="Forme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9" name="Forme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0" name="Forme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1" name="Forme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2" name="Forme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3" name="Forme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4" name="Forme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5" name="Forme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6" name="Forme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7" name="Forme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8" name="Forme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9" name="Forme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0" name="Forme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1" name="Forme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2" name="Forme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3" name="Forme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4" name="Forme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5" name="Forme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6" name="Forme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7" name="Forme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8" name="Forme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9" name="Forme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0" name="Forme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1" name="Forme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2" name="Forme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grpSp>
      <p:sp>
        <p:nvSpPr>
          <p:cNvPr id="3" name="Espace réservé du contenu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5" name="Espace réservé de la date 4"/>
          <p:cNvSpPr>
            <a:spLocks noGrp="1"/>
          </p:cNvSpPr>
          <p:nvPr>
            <p:ph type="dt" sz="half" idx="10"/>
          </p:nvPr>
        </p:nvSpPr>
        <p:spPr/>
        <p:txBody>
          <a:bodyPr rtlCol="0"/>
          <a:lstStyle/>
          <a:p>
            <a:pPr rtl="0"/>
            <a:fld id="{464C14F0-23A2-43FA-A599-72FEEB0EE877}" type="datetime1">
              <a:rPr lang="fr-FR" noProof="0" smtClean="0"/>
              <a:pPr rtl="0"/>
              <a:t>30/03/2020</a:t>
            </a:fld>
            <a:endParaRPr lang="fr-FR" noProof="0" dirty="0"/>
          </a:p>
        </p:txBody>
      </p:sp>
      <p:sp>
        <p:nvSpPr>
          <p:cNvPr id="7" name="Espace réservé du numéro de diapositive 6"/>
          <p:cNvSpPr>
            <a:spLocks noGrp="1"/>
          </p:cNvSpPr>
          <p:nvPr>
            <p:ph type="sldNum" sz="quarter" idx="12"/>
          </p:nvPr>
        </p:nvSpPr>
        <p:spPr/>
        <p:txBody>
          <a:bodyPr rtlCol="0"/>
          <a:lstStyle/>
          <a:p>
            <a:pPr rtl="0"/>
            <a:fld id="{25BA54BD-C84D-46CE-8B72-31BFB26ABA43}" type="slidenum">
              <a:rPr lang="fr-FR" noProof="0" smtClean="0"/>
              <a:pPr rtl="0"/>
              <a:t>‹N°›</a:t>
            </a:fld>
            <a:endParaRPr lang="fr-FR" noProof="0"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22414" y="274638"/>
            <a:ext cx="9143998" cy="1020762"/>
          </a:xfrm>
        </p:spPr>
        <p:txBody>
          <a:bodyPr rtlCol="0"/>
          <a:lstStyle>
            <a:lvl1pPr>
              <a:defRPr/>
            </a:lvl1pPr>
          </a:lstStyle>
          <a:p>
            <a:pPr rtl="0"/>
            <a:r>
              <a:rPr lang="fr-FR" noProof="0"/>
              <a:t>Modifiez le style du titre</a:t>
            </a:r>
            <a:endParaRPr lang="fr-FR" noProof="0" dirty="0"/>
          </a:p>
        </p:txBody>
      </p:sp>
      <p:grpSp>
        <p:nvGrpSpPr>
          <p:cNvPr id="160" name="Ligne" descr="Ligne graphique"/>
          <p:cNvGrpSpPr/>
          <p:nvPr/>
        </p:nvGrpSpPr>
        <p:grpSpPr bwMode="invGray">
          <a:xfrm>
            <a:off x="1522413" y="1514475"/>
            <a:ext cx="10569575" cy="64008"/>
            <a:chOff x="1522413" y="1514475"/>
            <a:chExt cx="10569575" cy="64008"/>
          </a:xfrm>
        </p:grpSpPr>
        <p:sp>
          <p:nvSpPr>
            <p:cNvPr id="161" name="Forme libre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2" name="Forme libre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3" name="Forme libre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4" name="Forme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5" name="Forme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6" name="Forme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7" name="Forme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8" name="Forme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9" name="Forme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0" name="Forme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1" name="Forme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2" name="Forme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3" name="Forme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4" name="Forme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5" name="Forme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6" name="Forme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7" name="Forme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8" name="Forme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9" name="Forme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0" name="Forme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1" name="Forme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2" name="Forme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3" name="Forme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4" name="Forme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5" name="Forme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6" name="Forme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7" name="Forme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8" name="Forme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9" name="Forme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0" name="Forme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1" name="Forme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2" name="Forme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3" name="Forme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4" name="Forme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5" name="Forme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6" name="Forme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7" name="Forme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8" name="Forme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9" name="Forme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0" name="Forme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1" name="Forme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2" name="Forme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3" name="Forme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4" name="Forme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5" name="Forme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6" name="Forme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7" name="Forme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8" name="Forme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9" name="Forme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0" name="Forme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1" name="Forme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2" name="Forme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3" name="Forme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4" name="Forme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5" name="Forme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6" name="Forme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7" name="Forme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8" name="Forme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9" name="Forme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0" name="Forme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1" name="Forme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2" name="Forme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3" name="Forme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4" name="Forme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5" name="Forme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6" name="Forme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7" name="Forme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8" name="Forme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9" name="Forme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0" name="Forme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1" name="Forme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2" name="Forme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3" name="Forme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4" name="Forme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grpSp>
      <p:sp>
        <p:nvSpPr>
          <p:cNvPr id="3" name="Espace réservé du texte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7" name="Espace réservé de la date 6"/>
          <p:cNvSpPr>
            <a:spLocks noGrp="1"/>
          </p:cNvSpPr>
          <p:nvPr>
            <p:ph type="dt" sz="half" idx="10"/>
          </p:nvPr>
        </p:nvSpPr>
        <p:spPr/>
        <p:txBody>
          <a:bodyPr rtlCol="0"/>
          <a:lstStyle/>
          <a:p>
            <a:pPr rtl="0"/>
            <a:fld id="{6ED1C083-4B34-4C24-91E0-F3160739F774}" type="datetime1">
              <a:rPr lang="fr-FR" noProof="0" smtClean="0"/>
              <a:pPr rtl="0"/>
              <a:t>30/03/2020</a:t>
            </a:fld>
            <a:endParaRPr lang="fr-FR" noProof="0" dirty="0"/>
          </a:p>
        </p:txBody>
      </p:sp>
      <p:sp>
        <p:nvSpPr>
          <p:cNvPr id="9" name="Espace réservé du numéro de diapositive 8"/>
          <p:cNvSpPr>
            <a:spLocks noGrp="1"/>
          </p:cNvSpPr>
          <p:nvPr>
            <p:ph type="sldNum" sz="quarter" idx="12"/>
          </p:nvPr>
        </p:nvSpPr>
        <p:spPr/>
        <p:txBody>
          <a:bodyPr rtlCol="0"/>
          <a:lstStyle/>
          <a:p>
            <a:pPr rtl="0"/>
            <a:fld id="{25BA54BD-C84D-46CE-8B72-31BFB26ABA43}" type="slidenum">
              <a:rPr lang="fr-FR" noProof="0" smtClean="0"/>
              <a:pPr rtl="0"/>
              <a:t>‹N°›</a:t>
            </a:fld>
            <a:endParaRPr lang="fr-FR" noProof="0" dirty="0"/>
          </a:p>
        </p:txBody>
      </p:sp>
      <p:sp>
        <p:nvSpPr>
          <p:cNvPr id="85" name="Espace réservé du contenu 3"/>
          <p:cNvSpPr>
            <a:spLocks noGrp="1"/>
          </p:cNvSpPr>
          <p:nvPr>
            <p:ph sz="half" idx="13"/>
          </p:nvPr>
        </p:nvSpPr>
        <p:spPr>
          <a:xfrm>
            <a:off x="6246812"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grpSp>
        <p:nvGrpSpPr>
          <p:cNvPr id="156" name="Ligne" descr="Ligne graphique"/>
          <p:cNvGrpSpPr/>
          <p:nvPr/>
        </p:nvGrpSpPr>
        <p:grpSpPr bwMode="invGray">
          <a:xfrm>
            <a:off x="1522413" y="1514475"/>
            <a:ext cx="10569575" cy="64008"/>
            <a:chOff x="1522413" y="1514475"/>
            <a:chExt cx="10569575" cy="64008"/>
          </a:xfrm>
        </p:grpSpPr>
        <p:sp>
          <p:nvSpPr>
            <p:cNvPr id="157" name="Forme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58" name="Forme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59" name="Forme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0" name="Forme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1" name="Forme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2" name="Forme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3" name="Forme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4" name="Forme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5" name="Forme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6" name="Forme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7" name="Forme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8" name="Forme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69" name="Forme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0" name="Forme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1" name="Forme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2" name="Forme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3" name="Forme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4" name="Forme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5" name="Forme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6" name="Forme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7" name="Forme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8" name="Forme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79" name="Forme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0" name="Forme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1" name="Forme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2" name="Forme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3" name="Forme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4" name="Forme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5" name="Forme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6" name="Forme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7" name="Forme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8" name="Forme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89" name="Forme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0" name="Forme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1" name="Forme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2" name="Forme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3" name="Forme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4" name="Forme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5" name="Forme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6" name="Forme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7" name="Forme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8" name="Forme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199" name="Forme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0" name="Forme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1" name="Forme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2" name="Forme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3" name="Forme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4" name="Forme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5" name="Forme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6" name="Forme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7" name="Forme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8" name="Forme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09" name="Forme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0" name="Forme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1" name="Forme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2" name="Forme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3" name="Forme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4" name="Forme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5" name="Forme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6" name="Forme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7" name="Forme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8" name="Forme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19" name="Forme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0" name="Forme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1" name="Forme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2" name="Forme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3" name="Forme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4" name="Forme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5" name="Forme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6" name="Forme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7" name="Forme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8" name="Forme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29" name="Forme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230" name="Forme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grpSp>
      <p:sp>
        <p:nvSpPr>
          <p:cNvPr id="4" name="Espace réservé du pied de page 3"/>
          <p:cNvSpPr>
            <a:spLocks noGrp="1"/>
          </p:cNvSpPr>
          <p:nvPr>
            <p:ph type="ftr" sz="quarter" idx="11"/>
          </p:nvPr>
        </p:nvSpPr>
        <p:spPr/>
        <p:txBody>
          <a:bodyPr rtlCol="0"/>
          <a:lstStyle/>
          <a:p>
            <a:pPr rtl="0"/>
            <a:endParaRPr lang="fr-FR" noProof="0" dirty="0"/>
          </a:p>
        </p:txBody>
      </p:sp>
      <p:sp>
        <p:nvSpPr>
          <p:cNvPr id="3" name="Espace réservé de la date 2"/>
          <p:cNvSpPr>
            <a:spLocks noGrp="1"/>
          </p:cNvSpPr>
          <p:nvPr>
            <p:ph type="dt" sz="half" idx="10"/>
          </p:nvPr>
        </p:nvSpPr>
        <p:spPr/>
        <p:txBody>
          <a:bodyPr rtlCol="0"/>
          <a:lstStyle/>
          <a:p>
            <a:pPr rtl="0"/>
            <a:fld id="{E13C6A80-430B-4DC5-BEA8-630C4F41A40E}" type="datetime1">
              <a:rPr lang="fr-FR" noProof="0" smtClean="0"/>
              <a:pPr rtl="0"/>
              <a:t>30/03/2020</a:t>
            </a:fld>
            <a:endParaRPr lang="fr-FR" noProof="0" dirty="0"/>
          </a:p>
        </p:txBody>
      </p:sp>
      <p:sp>
        <p:nvSpPr>
          <p:cNvPr id="5" name="Espace réservé du numéro de diapositive 4"/>
          <p:cNvSpPr>
            <a:spLocks noGrp="1"/>
          </p:cNvSpPr>
          <p:nvPr>
            <p:ph type="sldNum" sz="quarter" idx="12"/>
          </p:nvPr>
        </p:nvSpPr>
        <p:spPr/>
        <p:txBody>
          <a:bodyPr rtlCol="0"/>
          <a:lstStyle/>
          <a:p>
            <a:pPr rtl="0"/>
            <a:fld id="{25BA54BD-C84D-46CE-8B72-31BFB26ABA43}" type="slidenum">
              <a:rPr lang="fr-FR" noProof="0" smtClean="0"/>
              <a:pPr rtl="0"/>
              <a:t>‹N°›</a:t>
            </a:fld>
            <a:endParaRPr lang="fr-FR"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endParaRPr lang="fr-FR" noProof="0" dirty="0"/>
          </a:p>
        </p:txBody>
      </p:sp>
      <p:sp>
        <p:nvSpPr>
          <p:cNvPr id="2" name="Espace réservé de la date 1"/>
          <p:cNvSpPr>
            <a:spLocks noGrp="1"/>
          </p:cNvSpPr>
          <p:nvPr>
            <p:ph type="dt" sz="half" idx="10"/>
          </p:nvPr>
        </p:nvSpPr>
        <p:spPr/>
        <p:txBody>
          <a:bodyPr rtlCol="0"/>
          <a:lstStyle/>
          <a:p>
            <a:pPr rtl="0"/>
            <a:fld id="{0890C5EC-C51F-4B37-BDAD-16058E18944C}" type="datetime1">
              <a:rPr lang="fr-FR" noProof="0" smtClean="0"/>
              <a:pPr rtl="0"/>
              <a:t>30/03/2020</a:t>
            </a:fld>
            <a:endParaRPr lang="fr-FR" noProof="0" dirty="0"/>
          </a:p>
        </p:txBody>
      </p:sp>
      <p:sp>
        <p:nvSpPr>
          <p:cNvPr id="4" name="Espace réservé du numéro de diapositive 3"/>
          <p:cNvSpPr>
            <a:spLocks noGrp="1"/>
          </p:cNvSpPr>
          <p:nvPr>
            <p:ph type="sldNum" sz="quarter" idx="12"/>
          </p:nvPr>
        </p:nvSpPr>
        <p:spPr/>
        <p:txBody>
          <a:bodyPr rtlCol="0"/>
          <a:lstStyle/>
          <a:p>
            <a:pPr rtl="0"/>
            <a:fld id="{25BA54BD-C84D-46CE-8B72-31BFB26ABA43}" type="slidenum">
              <a:rPr lang="fr-FR" noProof="0" smtClean="0"/>
              <a:pPr rtl="0"/>
              <a:t>‹N°›</a:t>
            </a:fld>
            <a:endParaRPr lang="fr-FR" noProof="0"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fr-FR" noProof="0"/>
              <a:t>Modifiez le style du titre</a:t>
            </a:r>
            <a:endParaRPr lang="fr-FR" noProof="0" dirty="0"/>
          </a:p>
        </p:txBody>
      </p:sp>
      <p:sp>
        <p:nvSpPr>
          <p:cNvPr id="4" name="Espace réservé du texte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3" name="Espace réservé du contenu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grpSp>
        <p:nvGrpSpPr>
          <p:cNvPr id="615" name="cadre" descr="Graphique de boîte de dialogue"/>
          <p:cNvGrpSpPr/>
          <p:nvPr/>
        </p:nvGrpSpPr>
        <p:grpSpPr bwMode="invGray">
          <a:xfrm>
            <a:off x="4417839" y="1630821"/>
            <a:ext cx="6291028" cy="4575885"/>
            <a:chOff x="4417839" y="1630821"/>
            <a:chExt cx="6291028" cy="4575885"/>
          </a:xfrm>
        </p:grpSpPr>
        <p:grpSp>
          <p:nvGrpSpPr>
            <p:cNvPr id="616" name="Groupe 615"/>
            <p:cNvGrpSpPr/>
            <p:nvPr/>
          </p:nvGrpSpPr>
          <p:grpSpPr bwMode="invGray">
            <a:xfrm>
              <a:off x="5414491" y="1630821"/>
              <a:ext cx="5294376" cy="4114800"/>
              <a:chOff x="3310555" y="716546"/>
              <a:chExt cx="5294376" cy="4114800"/>
            </a:xfrm>
          </p:grpSpPr>
          <p:grpSp>
            <p:nvGrpSpPr>
              <p:cNvPr id="768" name="Groupe 767"/>
              <p:cNvGrpSpPr/>
              <p:nvPr/>
            </p:nvGrpSpPr>
            <p:grpSpPr bwMode="invGray">
              <a:xfrm flipH="1">
                <a:off x="3310555" y="737968"/>
                <a:ext cx="5294376" cy="54864"/>
                <a:chOff x="1522413" y="1514475"/>
                <a:chExt cx="10569575" cy="64008"/>
              </a:xfrm>
              <a:solidFill>
                <a:schemeClr val="accent1"/>
              </a:solidFill>
            </p:grpSpPr>
            <p:sp>
              <p:nvSpPr>
                <p:cNvPr id="844" name="Forme libre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5" name="Forme libre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6" name="Forme libre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7" name="Forme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8" name="Forme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9" name="Forme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0" name="Forme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1" name="Forme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2" name="Forme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3" name="Forme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4" name="Forme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5" name="Forme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6" name="Forme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7" name="Forme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8" name="Forme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9" name="Forme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0" name="Forme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1" name="Forme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2" name="Forme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3" name="Forme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4" name="Forme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5" name="Forme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6" name="Forme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7" name="Forme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8" name="Forme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9" name="Forme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0" name="Forme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1" name="Forme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2" name="Forme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3" name="Forme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4" name="Forme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5" name="Forme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6" name="Forme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7" name="Forme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8" name="Forme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9" name="Forme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0" name="Forme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1" name="Forme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2" name="Forme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3" name="Forme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4" name="Forme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5" name="Forme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6" name="Forme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7" name="Forme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8" name="Forme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9" name="Forme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0" name="Forme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1" name="Forme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2" name="Forme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3" name="Forme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4" name="Forme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5" name="Forme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6" name="Forme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7" name="Forme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8" name="Forme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9" name="Forme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0" name="Forme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1" name="Forme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2" name="Forme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3" name="Forme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4" name="Forme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5" name="Forme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6" name="Forme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7" name="Forme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8" name="Forme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9" name="Forme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10" name="Forme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11" name="Forme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12" name="Forme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13" name="Forme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14" name="Forme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15" name="Forme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16" name="Forme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17" name="Forme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grpSp>
          <p:grpSp>
            <p:nvGrpSpPr>
              <p:cNvPr id="769" name="Groupe 768"/>
              <p:cNvGrpSpPr/>
              <p:nvPr/>
            </p:nvGrpSpPr>
            <p:grpSpPr bwMode="invGray">
              <a:xfrm rot="16200000" flipH="1">
                <a:off x="6492229" y="2755658"/>
                <a:ext cx="4114800" cy="36576"/>
                <a:chOff x="1522413" y="1514475"/>
                <a:chExt cx="10569575" cy="64008"/>
              </a:xfrm>
              <a:solidFill>
                <a:schemeClr val="accent1"/>
              </a:solidFill>
            </p:grpSpPr>
            <p:sp>
              <p:nvSpPr>
                <p:cNvPr id="770" name="Forme libre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1" name="Forme libre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2" name="Forme libre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3" name="Forme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4" name="Forme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5" name="Forme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6" name="Forme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7" name="Forme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8" name="Forme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9" name="Forme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0" name="Forme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1" name="Forme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2" name="Forme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3" name="Forme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4" name="Forme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5" name="Forme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6" name="Forme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7" name="Forme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8" name="Forme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9" name="Forme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0" name="Forme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1" name="Forme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2" name="Forme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3" name="Forme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4" name="Forme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5" name="Forme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6" name="Forme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7" name="Forme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8" name="Forme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9" name="Forme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0" name="Forme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1" name="Forme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2" name="Forme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3" name="Forme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4" name="Forme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5" name="Forme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6" name="Forme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7" name="Forme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8" name="Forme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9" name="Forme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0" name="Forme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1" name="Forme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2" name="Forme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3" name="Forme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4" name="Forme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5" name="Forme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6" name="Forme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7" name="Forme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8" name="Forme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9" name="Forme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0" name="Forme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1" name="Forme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2" name="Forme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3" name="Forme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4" name="Forme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5" name="Forme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6" name="Forme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7" name="Forme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8" name="Forme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9" name="Forme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0" name="Forme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1" name="Forme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2" name="Forme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3" name="Forme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4" name="Forme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5" name="Forme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6" name="Forme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7" name="Forme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8" name="Forme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9" name="Forme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0" name="Forme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1" name="Forme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2" name="Forme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3" name="Forme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grpSp>
        </p:grpSp>
        <p:grpSp>
          <p:nvGrpSpPr>
            <p:cNvPr id="617" name="Groupe 616"/>
            <p:cNvGrpSpPr/>
            <p:nvPr/>
          </p:nvGrpSpPr>
          <p:grpSpPr bwMode="invGray">
            <a:xfrm rot="10800000">
              <a:off x="4417839" y="2091906"/>
              <a:ext cx="5294376" cy="4114800"/>
              <a:chOff x="3310555" y="716546"/>
              <a:chExt cx="5294376" cy="4114800"/>
            </a:xfrm>
          </p:grpSpPr>
          <p:grpSp>
            <p:nvGrpSpPr>
              <p:cNvPr id="618" name="Groupe 617"/>
              <p:cNvGrpSpPr/>
              <p:nvPr/>
            </p:nvGrpSpPr>
            <p:grpSpPr bwMode="invGray">
              <a:xfrm flipH="1">
                <a:off x="3310555" y="737968"/>
                <a:ext cx="5294376" cy="54864"/>
                <a:chOff x="1522413" y="1514475"/>
                <a:chExt cx="10569575" cy="64008"/>
              </a:xfrm>
              <a:solidFill>
                <a:schemeClr val="accent1"/>
              </a:solidFill>
            </p:grpSpPr>
            <p:sp>
              <p:nvSpPr>
                <p:cNvPr id="694" name="Forme libre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5" name="Forme libre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6" name="Forme libre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7" name="Forme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8" name="Forme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9" name="Forme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0" name="Forme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1" name="Forme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2" name="Forme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3" name="Forme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4" name="Forme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5" name="Forme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6" name="Forme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7" name="Forme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8" name="Forme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9" name="Forme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0" name="Forme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1" name="Forme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2" name="Forme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3" name="Forme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4" name="Forme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5" name="Forme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6" name="Forme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7" name="Forme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8" name="Forme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9" name="Forme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0" name="Forme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1" name="Forme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2" name="Forme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3" name="Forme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4" name="Forme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5" name="Forme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6" name="Forme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7" name="Forme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8" name="Forme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9" name="Forme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0" name="Forme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1" name="Forme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2" name="Forme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3" name="Forme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4" name="Forme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5" name="Forme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6" name="Forme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7" name="Forme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8" name="Forme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9" name="Forme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0" name="Forme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1" name="Forme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2" name="Forme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3" name="Forme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4" name="Forme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5" name="Forme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6" name="Forme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7" name="Forme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8" name="Forme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9" name="Forme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0" name="Forme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1" name="Forme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2" name="Forme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3" name="Forme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4" name="Forme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5" name="Forme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6" name="Forme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7" name="Forme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8" name="Forme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9" name="Forme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0" name="Forme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1" name="Forme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2" name="Forme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3" name="Forme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4" name="Forme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5" name="Forme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6" name="Forme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7" name="Forme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grpSp>
          <p:grpSp>
            <p:nvGrpSpPr>
              <p:cNvPr id="619" name="Groupe 618"/>
              <p:cNvGrpSpPr/>
              <p:nvPr/>
            </p:nvGrpSpPr>
            <p:grpSpPr bwMode="invGray">
              <a:xfrm rot="16200000" flipH="1">
                <a:off x="6492229" y="2755658"/>
                <a:ext cx="4114800" cy="36576"/>
                <a:chOff x="1522413" y="1514475"/>
                <a:chExt cx="10569575" cy="64008"/>
              </a:xfrm>
              <a:solidFill>
                <a:schemeClr val="accent1"/>
              </a:solidFill>
            </p:grpSpPr>
            <p:sp>
              <p:nvSpPr>
                <p:cNvPr id="620" name="Forme libre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1" name="Forme libre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2" name="Forme libre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3" name="Forme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4" name="Forme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5" name="Forme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6" name="Forme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7" name="Forme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8" name="Forme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9" name="Forme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0" name="Forme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1" name="Forme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2" name="Forme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3" name="Forme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4" name="Forme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5" name="Forme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6" name="Forme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7" name="Forme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8" name="Forme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9" name="Forme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0" name="Forme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1" name="Forme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2" name="Forme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3" name="Forme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4" name="Forme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5" name="Forme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6" name="Forme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7" name="Forme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8" name="Forme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9" name="Forme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0" name="Forme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1" name="Forme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2" name="Forme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3" name="Forme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4" name="Forme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5" name="Forme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6" name="Forme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7" name="Forme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8" name="Forme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9" name="Forme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0" name="Forme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1" name="Forme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2" name="Forme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3" name="Forme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4" name="Forme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5" name="Forme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6" name="Forme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7" name="Forme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8" name="Forme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9" name="Forme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0" name="Forme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1" name="Forme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2" name="Forme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3" name="Forme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4" name="Forme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5" name="Forme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6" name="Forme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7" name="Forme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8" name="Forme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9" name="Forme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0" name="Forme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1" name="Forme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2" name="Forme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3" name="Forme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4" name="Forme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5" name="Forme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6" name="Forme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7" name="Forme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8" name="Forme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9" name="Forme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0" name="Forme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1" name="Forme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2" name="Forme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3" name="Forme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grpSp>
        </p:grpSp>
      </p:grpSp>
      <p:sp>
        <p:nvSpPr>
          <p:cNvPr id="6" name="Espace réservé du pied de page 5"/>
          <p:cNvSpPr>
            <a:spLocks noGrp="1"/>
          </p:cNvSpPr>
          <p:nvPr>
            <p:ph type="ftr" sz="quarter" idx="11"/>
          </p:nvPr>
        </p:nvSpPr>
        <p:spPr/>
        <p:txBody>
          <a:bodyPr rtlCol="0"/>
          <a:lstStyle/>
          <a:p>
            <a:pPr rtl="0"/>
            <a:endParaRPr lang="fr-FR" noProof="0" dirty="0"/>
          </a:p>
        </p:txBody>
      </p:sp>
      <p:sp>
        <p:nvSpPr>
          <p:cNvPr id="5" name="Espace réservé de la date 4"/>
          <p:cNvSpPr>
            <a:spLocks noGrp="1"/>
          </p:cNvSpPr>
          <p:nvPr>
            <p:ph type="dt" sz="half" idx="10"/>
          </p:nvPr>
        </p:nvSpPr>
        <p:spPr/>
        <p:txBody>
          <a:bodyPr rtlCol="0"/>
          <a:lstStyle/>
          <a:p>
            <a:pPr rtl="0"/>
            <a:fld id="{7D268249-7BF8-4D2A-A3F5-744482FD3EED}" type="datetime1">
              <a:rPr lang="fr-FR" noProof="0" smtClean="0"/>
              <a:pPr rtl="0"/>
              <a:t>30/03/2020</a:t>
            </a:fld>
            <a:endParaRPr lang="fr-FR" noProof="0" dirty="0"/>
          </a:p>
        </p:txBody>
      </p:sp>
      <p:sp>
        <p:nvSpPr>
          <p:cNvPr id="7" name="Espace réservé du numéro de diapositive 6"/>
          <p:cNvSpPr>
            <a:spLocks noGrp="1"/>
          </p:cNvSpPr>
          <p:nvPr>
            <p:ph type="sldNum" sz="quarter" idx="12"/>
          </p:nvPr>
        </p:nvSpPr>
        <p:spPr/>
        <p:txBody>
          <a:bodyPr rtlCol="0"/>
          <a:lstStyle/>
          <a:p>
            <a:pPr rtl="0"/>
            <a:fld id="{25BA54BD-C84D-46CE-8B72-31BFB26ABA43}" type="slidenum">
              <a:rPr lang="fr-FR" noProof="0" smtClean="0"/>
              <a:pPr rtl="0"/>
              <a:t>‹N°›</a:t>
            </a:fld>
            <a:endParaRPr lang="fr-FR"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fr-FR" noProof="0"/>
              <a:t>Modifiez le style du titre</a:t>
            </a:r>
            <a:endParaRPr lang="fr-FR" noProof="0"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grpSp>
        <p:nvGrpSpPr>
          <p:cNvPr id="614" name="cadre" descr="Graphique de boîte de dialogue"/>
          <p:cNvGrpSpPr/>
          <p:nvPr/>
        </p:nvGrpSpPr>
        <p:grpSpPr bwMode="invGray">
          <a:xfrm flipH="1">
            <a:off x="1447500" y="1630821"/>
            <a:ext cx="6291028" cy="4575885"/>
            <a:chOff x="4417839" y="1630821"/>
            <a:chExt cx="6291028" cy="4575885"/>
          </a:xfrm>
        </p:grpSpPr>
        <p:grpSp>
          <p:nvGrpSpPr>
            <p:cNvPr id="615" name="Groupe 614"/>
            <p:cNvGrpSpPr/>
            <p:nvPr/>
          </p:nvGrpSpPr>
          <p:grpSpPr bwMode="invGray">
            <a:xfrm>
              <a:off x="5414491" y="1630821"/>
              <a:ext cx="5294376" cy="4114800"/>
              <a:chOff x="3310555" y="716546"/>
              <a:chExt cx="5294376" cy="4114800"/>
            </a:xfrm>
          </p:grpSpPr>
          <p:grpSp>
            <p:nvGrpSpPr>
              <p:cNvPr id="767" name="Groupe 766"/>
              <p:cNvGrpSpPr/>
              <p:nvPr/>
            </p:nvGrpSpPr>
            <p:grpSpPr bwMode="invGray">
              <a:xfrm flipH="1">
                <a:off x="3310555" y="737968"/>
                <a:ext cx="5294376" cy="54864"/>
                <a:chOff x="1522413" y="1514475"/>
                <a:chExt cx="10569575" cy="64008"/>
              </a:xfrm>
              <a:solidFill>
                <a:schemeClr val="accent1"/>
              </a:solidFill>
            </p:grpSpPr>
            <p:sp>
              <p:nvSpPr>
                <p:cNvPr id="843" name="Forme libre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4" name="Forme libre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5" name="Forme libre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6" name="Forme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7" name="Forme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8" name="Forme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9" name="Forme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0" name="Forme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1" name="Forme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2" name="Forme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3" name="Forme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4" name="Forme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5" name="Forme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6" name="Forme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7" name="Forme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8" name="Forme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59" name="Forme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0" name="Forme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1" name="Forme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2" name="Forme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3" name="Forme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4" name="Forme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5" name="Forme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6" name="Forme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7" name="Forme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8" name="Forme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69" name="Forme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0" name="Forme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1" name="Forme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2" name="Forme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3" name="Forme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4" name="Forme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5" name="Forme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6" name="Forme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7" name="Forme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8" name="Forme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79" name="Forme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0" name="Forme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1" name="Forme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2" name="Forme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3" name="Forme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4" name="Forme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5" name="Forme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6" name="Forme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7" name="Forme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8" name="Forme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89" name="Forme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0" name="Forme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1" name="Forme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2" name="Forme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3" name="Forme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4" name="Forme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5" name="Forme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6" name="Forme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7" name="Forme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8" name="Forme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99" name="Forme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0" name="Forme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1" name="Forme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2" name="Forme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3" name="Forme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4" name="Forme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5" name="Forme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6" name="Forme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7" name="Forme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8" name="Forme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09" name="Forme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10" name="Forme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11" name="Forme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12" name="Forme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13" name="Forme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14" name="Forme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15" name="Forme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916" name="Forme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grpSp>
          <p:grpSp>
            <p:nvGrpSpPr>
              <p:cNvPr id="768" name="Groupe 767"/>
              <p:cNvGrpSpPr/>
              <p:nvPr/>
            </p:nvGrpSpPr>
            <p:grpSpPr bwMode="invGray">
              <a:xfrm rot="16200000" flipH="1">
                <a:off x="6492229" y="2755658"/>
                <a:ext cx="4114800" cy="36576"/>
                <a:chOff x="1522413" y="1514475"/>
                <a:chExt cx="10569575" cy="64008"/>
              </a:xfrm>
              <a:solidFill>
                <a:schemeClr val="accent1"/>
              </a:solidFill>
            </p:grpSpPr>
            <p:sp>
              <p:nvSpPr>
                <p:cNvPr id="769" name="Forme libre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0" name="Forme libre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1" name="Forme libre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2" name="Forme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3" name="Forme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4" name="Forme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5" name="Forme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6" name="Forme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7" name="Forme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8" name="Forme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79" name="Forme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0" name="Forme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1" name="Forme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2" name="Forme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3" name="Forme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4" name="Forme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5" name="Forme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6" name="Forme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7" name="Forme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8" name="Forme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89" name="Forme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0" name="Forme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1" name="Forme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2" name="Forme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3" name="Forme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4" name="Forme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5" name="Forme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6" name="Forme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7" name="Forme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8" name="Forme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99" name="Forme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0" name="Forme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1" name="Forme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2" name="Forme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3" name="Forme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4" name="Forme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5" name="Forme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6" name="Forme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7" name="Forme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8" name="Forme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09" name="Forme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0" name="Forme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1" name="Forme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2" name="Forme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3" name="Forme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4" name="Forme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5" name="Forme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6" name="Forme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7" name="Forme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8" name="Forme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19" name="Forme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0" name="Forme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1" name="Forme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2" name="Forme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3" name="Forme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4" name="Forme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5" name="Forme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6" name="Forme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7" name="Forme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8" name="Forme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29" name="Forme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0" name="Forme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1" name="Forme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2" name="Forme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3" name="Forme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4" name="Forme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5" name="Forme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6" name="Forme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7" name="Forme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8" name="Forme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39" name="Forme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0" name="Forme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1" name="Forme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842" name="Forme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grpSp>
        </p:grpSp>
        <p:grpSp>
          <p:nvGrpSpPr>
            <p:cNvPr id="616" name="Groupe 615"/>
            <p:cNvGrpSpPr/>
            <p:nvPr/>
          </p:nvGrpSpPr>
          <p:grpSpPr bwMode="invGray">
            <a:xfrm rot="10800000">
              <a:off x="4417839" y="2091906"/>
              <a:ext cx="5294376" cy="4114800"/>
              <a:chOff x="3310555" y="716546"/>
              <a:chExt cx="5294376" cy="4114800"/>
            </a:xfrm>
          </p:grpSpPr>
          <p:grpSp>
            <p:nvGrpSpPr>
              <p:cNvPr id="617" name="Groupe 616"/>
              <p:cNvGrpSpPr/>
              <p:nvPr/>
            </p:nvGrpSpPr>
            <p:grpSpPr bwMode="invGray">
              <a:xfrm flipH="1">
                <a:off x="3310555" y="737968"/>
                <a:ext cx="5294376" cy="54864"/>
                <a:chOff x="1522413" y="1514475"/>
                <a:chExt cx="10569575" cy="64008"/>
              </a:xfrm>
              <a:solidFill>
                <a:schemeClr val="accent1"/>
              </a:solidFill>
            </p:grpSpPr>
            <p:sp>
              <p:nvSpPr>
                <p:cNvPr id="693" name="Forme libre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4" name="Forme libre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5" name="Forme libre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6" name="Forme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7" name="Forme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8" name="Forme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9" name="Forme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0" name="Forme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1" name="Forme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2" name="Forme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3" name="Forme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4" name="Forme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5" name="Forme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6" name="Forme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7" name="Forme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8" name="Forme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09" name="Forme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0" name="Forme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1" name="Forme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2" name="Forme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3" name="Forme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4" name="Forme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5" name="Forme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6" name="Forme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7" name="Forme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8" name="Forme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19" name="Forme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0" name="Forme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1" name="Forme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2" name="Forme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3" name="Forme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4" name="Forme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5" name="Forme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6" name="Forme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7" name="Forme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8" name="Forme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29" name="Forme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0" name="Forme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1" name="Forme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2" name="Forme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3" name="Forme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4" name="Forme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5" name="Forme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6" name="Forme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7" name="Forme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8" name="Forme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39" name="Forme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0" name="Forme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1" name="Forme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2" name="Forme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3" name="Forme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4" name="Forme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5" name="Forme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6" name="Forme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7" name="Forme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8" name="Forme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49" name="Forme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0" name="Forme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1" name="Forme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2" name="Forme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3" name="Forme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4" name="Forme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5" name="Forme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6" name="Forme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7" name="Forme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8" name="Forme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59" name="Forme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0" name="Forme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1" name="Forme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2" name="Forme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3" name="Forme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4" name="Forme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5" name="Forme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766" name="Forme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grpSp>
          <p:grpSp>
            <p:nvGrpSpPr>
              <p:cNvPr id="618" name="Groupe 617"/>
              <p:cNvGrpSpPr/>
              <p:nvPr/>
            </p:nvGrpSpPr>
            <p:grpSpPr bwMode="invGray">
              <a:xfrm rot="16200000" flipH="1">
                <a:off x="6492229" y="2755658"/>
                <a:ext cx="4114800" cy="36576"/>
                <a:chOff x="1522413" y="1514475"/>
                <a:chExt cx="10569575" cy="64008"/>
              </a:xfrm>
              <a:solidFill>
                <a:schemeClr val="accent1"/>
              </a:solidFill>
            </p:grpSpPr>
            <p:sp>
              <p:nvSpPr>
                <p:cNvPr id="619" name="Forme libre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0" name="Forme libre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1" name="Forme libre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2" name="Forme libre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3" name="Forme libre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4" name="Forme libre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5" name="Forme libre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6" name="Forme libre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7" name="Forme libre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8" name="Forme libre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29" name="Forme libre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0" name="Forme libre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1" name="Forme libre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2" name="Forme libre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3" name="Forme libre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4" name="Forme libre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5" name="Forme libre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6" name="Forme libre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7" name="Forme libre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8" name="Forme libre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39" name="Forme libre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0" name="Forme libre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1" name="Forme libre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2" name="Forme libre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3" name="Forme libre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4" name="Forme libre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5" name="Forme libre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6" name="Forme libre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7" name="Forme libre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8" name="Forme libre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49" name="Forme libre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0" name="Forme libre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1" name="Forme libre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2" name="Forme libre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3" name="Forme libre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4" name="Forme libre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5" name="Forme libre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6" name="Forme libre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7" name="Forme libre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8" name="Forme libre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59" name="Forme libre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0" name="Forme libre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1" name="Forme libre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2" name="Forme libre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3" name="Forme libre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4" name="Forme libre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5" name="Forme libre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6" name="Forme libre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7" name="Forme libre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8" name="Forme libre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69" name="Forme libre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0" name="Forme libre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1" name="Forme libre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2" name="Forme libre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3" name="Forme libre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4" name="Forme libre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5" name="Forme libre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6" name="Forme libre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7" name="Forme libre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8" name="Forme libre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79" name="Forme libre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0" name="Forme libre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1" name="Forme libre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2" name="Forme libre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3" name="Forme libre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4" name="Forme libre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5" name="Forme libre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6" name="Forme libre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7" name="Forme libre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8" name="Forme libre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89" name="Forme libre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0" name="Forme libre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1" name="Forme libre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sp>
              <p:nvSpPr>
                <p:cNvPr id="692" name="Forme libre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fr-FR" noProof="0" dirty="0">
                    <a:ln>
                      <a:noFill/>
                    </a:ln>
                  </a:endParaRPr>
                </a:p>
              </p:txBody>
            </p:sp>
          </p:grpSp>
        </p:grpSp>
      </p:grpSp>
      <p:sp>
        <p:nvSpPr>
          <p:cNvPr id="4" name="Espace réservé du texte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5" name="Espace réservé de la date 4"/>
          <p:cNvSpPr>
            <a:spLocks noGrp="1"/>
          </p:cNvSpPr>
          <p:nvPr>
            <p:ph type="dt" sz="half" idx="10"/>
          </p:nvPr>
        </p:nvSpPr>
        <p:spPr/>
        <p:txBody>
          <a:bodyPr rtlCol="0"/>
          <a:lstStyle/>
          <a:p>
            <a:pPr rtl="0"/>
            <a:fld id="{02ED6296-26BA-4900-81FF-35012AFF5636}" type="datetime1">
              <a:rPr lang="fr-FR" noProof="0" smtClean="0"/>
              <a:pPr rtl="0"/>
              <a:t>30/03/2020</a:t>
            </a:fld>
            <a:endParaRPr lang="fr-FR" noProof="0" dirty="0"/>
          </a:p>
        </p:txBody>
      </p:sp>
      <p:sp>
        <p:nvSpPr>
          <p:cNvPr id="7" name="Espace réservé du numéro de diapositive 6"/>
          <p:cNvSpPr>
            <a:spLocks noGrp="1"/>
          </p:cNvSpPr>
          <p:nvPr>
            <p:ph type="sldNum" sz="quarter" idx="12"/>
          </p:nvPr>
        </p:nvSpPr>
        <p:spPr/>
        <p:txBody>
          <a:bodyPr rtlCol="0"/>
          <a:lstStyle/>
          <a:p>
            <a:pPr rtl="0"/>
            <a:fld id="{25BA54BD-C84D-46CE-8B72-31BFB26ABA43}" type="slidenum">
              <a:rPr lang="fr-FR" noProof="0" smtClean="0"/>
              <a:pPr rtl="0"/>
              <a:t>‹N°›</a:t>
            </a:fld>
            <a:endParaRPr lang="fr-FR"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fr-FR" noProof="0" dirty="0"/>
          </a:p>
        </p:txBody>
      </p:sp>
      <p:sp>
        <p:nvSpPr>
          <p:cNvPr id="4" name="Espace réservé de la date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C5566FB-92D9-46E9-95A3-CDDB8CB94D13}" type="datetime1">
              <a:rPr lang="fr-FR" noProof="0" smtClean="0"/>
              <a:pPr rtl="0"/>
              <a:t>30/03/2020</a:t>
            </a:fld>
            <a:endParaRPr lang="fr-FR" noProof="0" dirty="0"/>
          </a:p>
        </p:txBody>
      </p:sp>
      <p:sp>
        <p:nvSpPr>
          <p:cNvPr id="6" name="Espace réservé du numéro de diapositive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fr-FR" noProof="0" smtClean="0"/>
              <a:pPr rtl="0"/>
              <a:t>‹N°›</a:t>
            </a:fld>
            <a:endParaRPr lang="fr-FR"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d69@occe.coo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pPr rtl="0"/>
            <a:r>
              <a:rPr lang="fr-FR" sz="4500" dirty="0"/>
              <a:t>Les défis arts plastiques</a:t>
            </a:r>
            <a:r>
              <a:rPr lang="fr-FR" dirty="0"/>
              <a:t/>
            </a:r>
            <a:br>
              <a:rPr lang="fr-FR" dirty="0"/>
            </a:br>
            <a:r>
              <a:rPr lang="fr-FR" dirty="0"/>
              <a:t>Semaine 3</a:t>
            </a:r>
          </a:p>
        </p:txBody>
      </p:sp>
      <p:sp>
        <p:nvSpPr>
          <p:cNvPr id="3" name="Sous-titre 2"/>
          <p:cNvSpPr>
            <a:spLocks noGrp="1"/>
          </p:cNvSpPr>
          <p:nvPr>
            <p:ph type="subTitle" idx="1"/>
          </p:nvPr>
        </p:nvSpPr>
        <p:spPr/>
        <p:txBody>
          <a:bodyPr rtlCol="0"/>
          <a:lstStyle/>
          <a:p>
            <a:pPr rtl="0"/>
            <a:r>
              <a:rPr lang="fr-FR" dirty="0"/>
              <a:t>Sous-titre</a:t>
            </a:r>
          </a:p>
        </p:txBody>
      </p:sp>
      <p:pic>
        <p:nvPicPr>
          <p:cNvPr id="9" name="Image 8">
            <a:extLst>
              <a:ext uri="{FF2B5EF4-FFF2-40B4-BE49-F238E27FC236}">
                <a16:creationId xmlns:a16="http://schemas.microsoft.com/office/drawing/2014/main" id="{2109EDA0-5367-48E0-9E03-76D7D49AC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8401"/>
          <a:stretch/>
        </p:blipFill>
        <p:spPr>
          <a:xfrm>
            <a:off x="261764" y="429071"/>
            <a:ext cx="11737304" cy="2495873"/>
          </a:xfrm>
          <a:prstGeom prst="rect">
            <a:avLst/>
          </a:prstGeom>
        </p:spPr>
      </p:pic>
      <p:pic>
        <p:nvPicPr>
          <p:cNvPr id="10" name="Image 9">
            <a:extLst>
              <a:ext uri="{FF2B5EF4-FFF2-40B4-BE49-F238E27FC236}">
                <a16:creationId xmlns:a16="http://schemas.microsoft.com/office/drawing/2014/main" id="{4F1FEDE7-9365-4B30-B88F-F757ADF5FB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5204" b="-1608"/>
          <a:stretch/>
        </p:blipFill>
        <p:spPr>
          <a:xfrm>
            <a:off x="261764" y="4941168"/>
            <a:ext cx="11737304" cy="1584176"/>
          </a:xfrm>
          <a:prstGeom prst="rect">
            <a:avLst/>
          </a:prstGeom>
        </p:spPr>
      </p:pic>
      <p:sp>
        <p:nvSpPr>
          <p:cNvPr id="12" name="Titre 1">
            <a:extLst>
              <a:ext uri="{FF2B5EF4-FFF2-40B4-BE49-F238E27FC236}">
                <a16:creationId xmlns:a16="http://schemas.microsoft.com/office/drawing/2014/main" id="{85A89C7F-7625-4B93-8E42-14801A26F9D0}"/>
              </a:ext>
            </a:extLst>
          </p:cNvPr>
          <p:cNvSpPr txBox="1">
            <a:spLocks/>
          </p:cNvSpPr>
          <p:nvPr/>
        </p:nvSpPr>
        <p:spPr>
          <a:xfrm>
            <a:off x="1269876" y="5733256"/>
            <a:ext cx="9144000" cy="67853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fr-FR" sz="3200" dirty="0">
                <a:solidFill>
                  <a:schemeClr val="bg1"/>
                </a:solidFill>
              </a:rPr>
              <a:t>Maternelle – </a:t>
            </a:r>
            <a:r>
              <a:rPr lang="fr-FR" sz="3200" dirty="0" err="1" smtClean="0">
                <a:solidFill>
                  <a:schemeClr val="bg1"/>
                </a:solidFill>
              </a:rPr>
              <a:t>Ecole–du</a:t>
            </a:r>
            <a:r>
              <a:rPr lang="fr-FR" sz="3200" dirty="0" smtClean="0">
                <a:solidFill>
                  <a:schemeClr val="bg1"/>
                </a:solidFill>
              </a:rPr>
              <a:t> GOLF </a:t>
            </a:r>
            <a:r>
              <a:rPr lang="fr-FR" sz="3200" dirty="0">
                <a:solidFill>
                  <a:schemeClr val="bg1"/>
                </a:solidFill>
              </a:rPr>
              <a:t>OULLINS</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rtl="0"/>
            <a:r>
              <a:rPr lang="fr-FR" dirty="0"/>
              <a:t>Guide d’utilisation</a:t>
            </a:r>
          </a:p>
        </p:txBody>
      </p:sp>
      <p:sp>
        <p:nvSpPr>
          <p:cNvPr id="14" name="Espace réservé du contenu 13"/>
          <p:cNvSpPr>
            <a:spLocks noGrp="1"/>
          </p:cNvSpPr>
          <p:nvPr>
            <p:ph idx="1"/>
          </p:nvPr>
        </p:nvSpPr>
        <p:spPr>
          <a:xfrm>
            <a:off x="1558926" y="1772816"/>
            <a:ext cx="9143998" cy="4392488"/>
          </a:xfrm>
        </p:spPr>
        <p:txBody>
          <a:bodyPr rtlCol="0">
            <a:normAutofit fontScale="92500" lnSpcReduction="10000"/>
          </a:bodyPr>
          <a:lstStyle/>
          <a:p>
            <a:pPr marL="0" indent="0">
              <a:buNone/>
            </a:pPr>
            <a:r>
              <a:rPr lang="fr-FR" dirty="0"/>
              <a:t>Pour ceux qui ont envie et toujours dans le cadre de la continuité pédagogique, l’école </a:t>
            </a:r>
            <a:r>
              <a:rPr lang="fr-FR" dirty="0" smtClean="0"/>
              <a:t>Maternelle du GOLF vous </a:t>
            </a:r>
            <a:r>
              <a:rPr lang="fr-FR" dirty="0"/>
              <a:t>propose des activités complémentaires  en arts plastiques.</a:t>
            </a:r>
          </a:p>
          <a:p>
            <a:pPr marL="0" indent="0">
              <a:buNone/>
            </a:pPr>
            <a:r>
              <a:rPr lang="fr-FR" dirty="0"/>
              <a:t>Ce document permettra aux enfants de réaliser des activités plastiques adaptées à leur âge et centrées autour d’une thématique commune et fédératrice. Ces activités peuvent être individuelles ou à partager en famille.</a:t>
            </a:r>
          </a:p>
          <a:p>
            <a:pPr marL="0" indent="0">
              <a:buNone/>
            </a:pPr>
            <a:r>
              <a:rPr lang="fr-FR" dirty="0"/>
              <a:t>L’idée est de réaliser son « œuvre » </a:t>
            </a:r>
            <a:r>
              <a:rPr lang="fr-FR" dirty="0" smtClean="0"/>
              <a:t>puis, </a:t>
            </a:r>
            <a:r>
              <a:rPr lang="fr-FR" dirty="0"/>
              <a:t>de l’afficher à la fenêtre pour en faire profiter les passants ou simplement de la montrer à sa famille.</a:t>
            </a:r>
          </a:p>
          <a:p>
            <a:pPr marL="0" indent="0" algn="ctr">
              <a:buNone/>
            </a:pPr>
            <a:r>
              <a:rPr lang="fr-FR" sz="3500" dirty="0">
                <a:latin typeface="+mj-lt"/>
                <a:ea typeface="+mj-ea"/>
                <a:cs typeface="+mj-cs"/>
              </a:rPr>
              <a:t>Ces</a:t>
            </a:r>
            <a:r>
              <a:rPr lang="fr-FR" sz="3500" dirty="0"/>
              <a:t> œuvres pourront ensuite être ramenées et exposées à l’école pour fêter la fin du confinement et faire partager les </a:t>
            </a:r>
            <a:r>
              <a:rPr lang="fr-FR" sz="3500" dirty="0" smtClean="0"/>
              <a:t>talents de chacun!</a:t>
            </a:r>
            <a:endParaRPr lang="fr-FR" sz="3500" dirty="0"/>
          </a:p>
          <a:p>
            <a:pPr marL="0" indent="0">
              <a:buNone/>
            </a:pPr>
            <a:endParaRPr lang="fr-FR" dirty="0"/>
          </a:p>
        </p:txBody>
      </p:sp>
      <p:pic>
        <p:nvPicPr>
          <p:cNvPr id="5" name="Image 4">
            <a:extLst>
              <a:ext uri="{FF2B5EF4-FFF2-40B4-BE49-F238E27FC236}">
                <a16:creationId xmlns:a16="http://schemas.microsoft.com/office/drawing/2014/main" id="{9E07E402-7289-4AF3-A3F3-B1A41E6C37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91" r="89259" b="-1607"/>
          <a:stretch/>
        </p:blipFill>
        <p:spPr>
          <a:xfrm>
            <a:off x="261764" y="476672"/>
            <a:ext cx="1260649" cy="6048672"/>
          </a:xfrm>
          <a:prstGeom prst="rect">
            <a:avLst/>
          </a:prstGeom>
        </p:spPr>
      </p:pic>
      <p:pic>
        <p:nvPicPr>
          <p:cNvPr id="6" name="Image 5">
            <a:extLst>
              <a:ext uri="{FF2B5EF4-FFF2-40B4-BE49-F238E27FC236}">
                <a16:creationId xmlns:a16="http://schemas.microsoft.com/office/drawing/2014/main" id="{FF1CEC7D-03EA-4E79-A25C-8B37881E2E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574" t="791" r="-315" b="-1607"/>
          <a:stretch/>
        </p:blipFill>
        <p:spPr>
          <a:xfrm>
            <a:off x="10774932" y="476672"/>
            <a:ext cx="1260649" cy="6048672"/>
          </a:xfrm>
          <a:prstGeom prst="rect">
            <a:avLst/>
          </a:prstGeom>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558926" y="1772816"/>
            <a:ext cx="9143998" cy="4392488"/>
          </a:xfrm>
        </p:spPr>
        <p:txBody>
          <a:bodyPr rtlCol="0">
            <a:normAutofit fontScale="85000" lnSpcReduction="10000"/>
          </a:bodyPr>
          <a:lstStyle/>
          <a:p>
            <a:pPr marL="0" indent="0">
              <a:buNone/>
            </a:pPr>
            <a:r>
              <a:rPr lang="fr-FR" dirty="0"/>
              <a:t>L’Office central de la Coopération à l’école (OCCE) du Rhône propose une activité à destination des élèves durant ce temps de confinement :</a:t>
            </a:r>
          </a:p>
          <a:p>
            <a:pPr marL="0" indent="0" algn="ctr">
              <a:buNone/>
            </a:pPr>
            <a:r>
              <a:rPr lang="fr-FR" sz="5000" dirty="0"/>
              <a:t>« De la géométrie à l'art par le plaisir »</a:t>
            </a:r>
          </a:p>
          <a:p>
            <a:pPr marL="0" indent="0">
              <a:buNone/>
            </a:pPr>
            <a:r>
              <a:rPr lang="fr-FR" dirty="0"/>
              <a:t>L’école </a:t>
            </a:r>
            <a:r>
              <a:rPr lang="fr-FR" dirty="0" smtClean="0"/>
              <a:t>maternelle du GOLF souhaite </a:t>
            </a:r>
            <a:r>
              <a:rPr lang="fr-FR" dirty="0"/>
              <a:t>relayer cette incitative dont voici le principe :</a:t>
            </a:r>
          </a:p>
          <a:p>
            <a:pPr marL="0" indent="0">
              <a:buNone/>
            </a:pPr>
            <a:r>
              <a:rPr lang="fr-FR" dirty="0"/>
              <a:t>1-Les élèves produisent une œuvre sur le thème de la géométrie. </a:t>
            </a:r>
          </a:p>
          <a:p>
            <a:pPr marL="0" indent="0">
              <a:buNone/>
            </a:pPr>
            <a:r>
              <a:rPr lang="fr-FR" dirty="0"/>
              <a:t>2-Ils la partagent avec leur famille, leurs enseignants et avec l’OCCE du Rhône (</a:t>
            </a:r>
            <a:r>
              <a:rPr lang="fr-FR" dirty="0">
                <a:hlinkClick r:id="rId3"/>
              </a:rPr>
              <a:t>ad69@occe.coop</a:t>
            </a:r>
            <a:r>
              <a:rPr lang="fr-FR" dirty="0"/>
              <a:t>). Ils l’exposent </a:t>
            </a:r>
            <a:r>
              <a:rPr lang="fr-FR" dirty="0" smtClean="0"/>
              <a:t>aux </a:t>
            </a:r>
            <a:r>
              <a:rPr lang="fr-FR" dirty="0"/>
              <a:t>yeux des passants et des voisins.</a:t>
            </a:r>
          </a:p>
          <a:p>
            <a:pPr marL="0" indent="0">
              <a:buNone/>
            </a:pPr>
            <a:r>
              <a:rPr lang="fr-FR" dirty="0"/>
              <a:t>3-Enfin, l'OCCE partagera avec toutes les écoles du Rhône, les réalisations des élèves .</a:t>
            </a:r>
          </a:p>
          <a:p>
            <a:pPr marL="0" indent="0">
              <a:buNone/>
            </a:pPr>
            <a:r>
              <a:rPr lang="fr-FR" dirty="0"/>
              <a:t>Lien officiel : https://padlet.com/c_chenavas/py99uljzuzq3</a:t>
            </a:r>
          </a:p>
        </p:txBody>
      </p:sp>
      <p:pic>
        <p:nvPicPr>
          <p:cNvPr id="5" name="Image 4">
            <a:extLst>
              <a:ext uri="{FF2B5EF4-FFF2-40B4-BE49-F238E27FC236}">
                <a16:creationId xmlns:a16="http://schemas.microsoft.com/office/drawing/2014/main" id="{9E07E402-7289-4AF3-A3F3-B1A41E6C37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91" r="89259" b="-1607"/>
          <a:stretch/>
        </p:blipFill>
        <p:spPr>
          <a:xfrm>
            <a:off x="261764" y="476672"/>
            <a:ext cx="1260649" cy="6048672"/>
          </a:xfrm>
          <a:prstGeom prst="rect">
            <a:avLst/>
          </a:prstGeom>
        </p:spPr>
      </p:pic>
      <p:pic>
        <p:nvPicPr>
          <p:cNvPr id="6" name="Image 5">
            <a:extLst>
              <a:ext uri="{FF2B5EF4-FFF2-40B4-BE49-F238E27FC236}">
                <a16:creationId xmlns:a16="http://schemas.microsoft.com/office/drawing/2014/main" id="{FF1CEC7D-03EA-4E79-A25C-8B37881E2E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574" t="791" r="-315" b="-1607"/>
          <a:stretch/>
        </p:blipFill>
        <p:spPr>
          <a:xfrm>
            <a:off x="10774932" y="476672"/>
            <a:ext cx="1260649" cy="6048672"/>
          </a:xfrm>
          <a:prstGeom prst="rect">
            <a:avLst/>
          </a:prstGeom>
        </p:spPr>
      </p:pic>
      <p:sp>
        <p:nvSpPr>
          <p:cNvPr id="15" name="Titre 12">
            <a:extLst>
              <a:ext uri="{FF2B5EF4-FFF2-40B4-BE49-F238E27FC236}">
                <a16:creationId xmlns:a16="http://schemas.microsoft.com/office/drawing/2014/main" id="{4B3C5957-CA43-4082-A15C-D4DA4A17CE86}"/>
              </a:ext>
            </a:extLst>
          </p:cNvPr>
          <p:cNvSpPr>
            <a:spLocks noGrp="1"/>
          </p:cNvSpPr>
          <p:nvPr>
            <p:ph type="title"/>
          </p:nvPr>
        </p:nvSpPr>
        <p:spPr>
          <a:xfrm>
            <a:off x="1522414" y="274638"/>
            <a:ext cx="9143998" cy="1020762"/>
          </a:xfrm>
        </p:spPr>
        <p:txBody>
          <a:bodyPr rtlCol="0">
            <a:normAutofit/>
          </a:bodyPr>
          <a:lstStyle/>
          <a:p>
            <a:pPr algn="ctr" rtl="0"/>
            <a:r>
              <a:rPr lang="fr-FR" sz="4500" dirty="0"/>
              <a:t>FORMES ET LIGNES…</a:t>
            </a:r>
          </a:p>
        </p:txBody>
      </p:sp>
    </p:spTree>
    <p:extLst>
      <p:ext uri="{BB962C8B-B14F-4D97-AF65-F5344CB8AC3E}">
        <p14:creationId xmlns:p14="http://schemas.microsoft.com/office/powerpoint/2010/main" val="12506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658316" y="274638"/>
            <a:ext cx="10836696" cy="1020762"/>
          </a:xfrm>
        </p:spPr>
        <p:txBody>
          <a:bodyPr rtlCol="0">
            <a:normAutofit fontScale="90000"/>
          </a:bodyPr>
          <a:lstStyle/>
          <a:p>
            <a:pPr algn="ctr" rtl="0"/>
            <a:r>
              <a:rPr lang="fr-FR" sz="5400" dirty="0"/>
              <a:t>Des artistes pour s’inspirer…</a:t>
            </a:r>
          </a:p>
        </p:txBody>
      </p:sp>
      <p:sp>
        <p:nvSpPr>
          <p:cNvPr id="14" name="ZoneTexte 13">
            <a:extLst>
              <a:ext uri="{FF2B5EF4-FFF2-40B4-BE49-F238E27FC236}">
                <a16:creationId xmlns:a16="http://schemas.microsoft.com/office/drawing/2014/main" id="{A6C445C8-D72A-4B64-BACB-D48DCCFAF284}"/>
              </a:ext>
            </a:extLst>
          </p:cNvPr>
          <p:cNvSpPr txBox="1"/>
          <p:nvPr/>
        </p:nvSpPr>
        <p:spPr>
          <a:xfrm>
            <a:off x="333772" y="5068922"/>
            <a:ext cx="3918500" cy="1785104"/>
          </a:xfrm>
          <a:prstGeom prst="rect">
            <a:avLst/>
          </a:prstGeom>
          <a:noFill/>
        </p:spPr>
        <p:txBody>
          <a:bodyPr wrap="square" rtlCol="0">
            <a:spAutoFit/>
          </a:bodyPr>
          <a:lstStyle/>
          <a:p>
            <a:r>
              <a:rPr lang="fr-FR" dirty="0"/>
              <a:t>Jaune, Rouge, Bleu, Peinture à l’huile Vassily Kandinsky (1866-1944), créateur de l’Art Abstrait.</a:t>
            </a:r>
          </a:p>
          <a:p>
            <a:r>
              <a:rPr lang="fr-FR" dirty="0"/>
              <a:t>Centre Georges Pompidou, Paris, France</a:t>
            </a:r>
            <a:endParaRPr lang="fr-FR" b="1" dirty="0"/>
          </a:p>
          <a:p>
            <a:r>
              <a:rPr lang="fr-FR" sz="1000" dirty="0"/>
              <a:t>https://www.lumni.fr/video/vassily-kandinsky-l-inventeur-de-l-art-abstrait </a:t>
            </a:r>
          </a:p>
        </p:txBody>
      </p:sp>
      <p:sp>
        <p:nvSpPr>
          <p:cNvPr id="16" name="ZoneTexte 15">
            <a:extLst>
              <a:ext uri="{FF2B5EF4-FFF2-40B4-BE49-F238E27FC236}">
                <a16:creationId xmlns:a16="http://schemas.microsoft.com/office/drawing/2014/main" id="{98D86951-2796-401F-A2DE-A8262F4B201D}"/>
              </a:ext>
            </a:extLst>
          </p:cNvPr>
          <p:cNvSpPr txBox="1"/>
          <p:nvPr/>
        </p:nvSpPr>
        <p:spPr>
          <a:xfrm>
            <a:off x="4591697" y="4365104"/>
            <a:ext cx="3539553" cy="1077218"/>
          </a:xfrm>
          <a:prstGeom prst="rect">
            <a:avLst/>
          </a:prstGeom>
          <a:noFill/>
        </p:spPr>
        <p:txBody>
          <a:bodyPr wrap="square" rtlCol="0">
            <a:spAutoFit/>
          </a:bodyPr>
          <a:lstStyle/>
          <a:p>
            <a:r>
              <a:rPr lang="fr-FR" dirty="0"/>
              <a:t>Street Art - Mosaïque de </a:t>
            </a:r>
            <a:r>
              <a:rPr lang="fr-FR" dirty="0" err="1"/>
              <a:t>Space</a:t>
            </a:r>
            <a:r>
              <a:rPr lang="fr-FR" dirty="0"/>
              <a:t> </a:t>
            </a:r>
            <a:r>
              <a:rPr lang="fr-FR" dirty="0" err="1"/>
              <a:t>invader</a:t>
            </a:r>
            <a:r>
              <a:rPr lang="fr-FR" dirty="0"/>
              <a:t> à Lyon dans le 2ème arrondissement</a:t>
            </a:r>
          </a:p>
          <a:p>
            <a:r>
              <a:rPr lang="fr-FR" sz="1000" dirty="0"/>
              <a:t>Source - http://data.abuledu.org/wp/?LOM=15305</a:t>
            </a:r>
          </a:p>
        </p:txBody>
      </p:sp>
      <p:pic>
        <p:nvPicPr>
          <p:cNvPr id="17" name="Image 16">
            <a:extLst>
              <a:ext uri="{FF2B5EF4-FFF2-40B4-BE49-F238E27FC236}">
                <a16:creationId xmlns:a16="http://schemas.microsoft.com/office/drawing/2014/main" id="{9CEEC0C1-251C-4A2D-ACEE-41E175F47A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75" r="7297"/>
          <a:stretch/>
        </p:blipFill>
        <p:spPr>
          <a:xfrm>
            <a:off x="4395524" y="1628800"/>
            <a:ext cx="3539553" cy="2775763"/>
          </a:xfrm>
          <a:prstGeom prst="rect">
            <a:avLst/>
          </a:prstGeom>
        </p:spPr>
      </p:pic>
      <p:pic>
        <p:nvPicPr>
          <p:cNvPr id="18" name="Image 17">
            <a:extLst>
              <a:ext uri="{FF2B5EF4-FFF2-40B4-BE49-F238E27FC236}">
                <a16:creationId xmlns:a16="http://schemas.microsoft.com/office/drawing/2014/main" id="{72846581-B1DD-488A-B6CB-0EFE2606DD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1" y="2340356"/>
            <a:ext cx="4207245" cy="2669982"/>
          </a:xfrm>
          <a:prstGeom prst="rect">
            <a:avLst/>
          </a:prstGeom>
        </p:spPr>
      </p:pic>
      <p:pic>
        <p:nvPicPr>
          <p:cNvPr id="20" name="Image 19">
            <a:extLst>
              <a:ext uri="{FF2B5EF4-FFF2-40B4-BE49-F238E27FC236}">
                <a16:creationId xmlns:a16="http://schemas.microsoft.com/office/drawing/2014/main" id="{B75CFDE8-FDF8-4668-9EDD-BF5C4A597553}"/>
              </a:ext>
            </a:extLst>
          </p:cNvPr>
          <p:cNvPicPr>
            <a:picLocks noChangeAspect="1"/>
          </p:cNvPicPr>
          <p:nvPr/>
        </p:nvPicPr>
        <p:blipFill>
          <a:blip r:embed="rId5" cstate="print"/>
          <a:stretch>
            <a:fillRect/>
          </a:stretch>
        </p:blipFill>
        <p:spPr>
          <a:xfrm>
            <a:off x="8091275" y="1641504"/>
            <a:ext cx="3980159" cy="2669982"/>
          </a:xfrm>
          <a:prstGeom prst="rect">
            <a:avLst/>
          </a:prstGeom>
        </p:spPr>
      </p:pic>
      <p:sp>
        <p:nvSpPr>
          <p:cNvPr id="21" name="ZoneTexte 20">
            <a:extLst>
              <a:ext uri="{FF2B5EF4-FFF2-40B4-BE49-F238E27FC236}">
                <a16:creationId xmlns:a16="http://schemas.microsoft.com/office/drawing/2014/main" id="{66B8E737-7626-41FA-9DE5-C76BA630E6D1}"/>
              </a:ext>
            </a:extLst>
          </p:cNvPr>
          <p:cNvSpPr txBox="1"/>
          <p:nvPr/>
        </p:nvSpPr>
        <p:spPr>
          <a:xfrm>
            <a:off x="10078918" y="4328027"/>
            <a:ext cx="2017069" cy="2062103"/>
          </a:xfrm>
          <a:prstGeom prst="rect">
            <a:avLst/>
          </a:prstGeom>
          <a:noFill/>
        </p:spPr>
        <p:txBody>
          <a:bodyPr wrap="square" rtlCol="0">
            <a:spAutoFit/>
          </a:bodyPr>
          <a:lstStyle/>
          <a:p>
            <a:r>
              <a:rPr lang="fr-FR" dirty="0"/>
              <a:t>Installation in situ de Daniel Buren.</a:t>
            </a:r>
          </a:p>
          <a:p>
            <a:endParaRPr lang="fr-FR" dirty="0"/>
          </a:p>
          <a:p>
            <a:r>
              <a:rPr lang="fr-FR" dirty="0"/>
              <a:t>Parking et place des Célestins, Lyon, 1994</a:t>
            </a:r>
          </a:p>
          <a:p>
            <a:r>
              <a:rPr lang="fr-FR" sz="1000" dirty="0"/>
              <a:t>Source - https://www.lyon-france.com/Je-decouvre-Lyon</a:t>
            </a:r>
          </a:p>
        </p:txBody>
      </p:sp>
      <p:pic>
        <p:nvPicPr>
          <p:cNvPr id="19" name="Image 18">
            <a:extLst>
              <a:ext uri="{FF2B5EF4-FFF2-40B4-BE49-F238E27FC236}">
                <a16:creationId xmlns:a16="http://schemas.microsoft.com/office/drawing/2014/main" id="{8328DB8B-2736-4FE4-A6A3-4BEDCA97BA43}"/>
              </a:ext>
            </a:extLst>
          </p:cNvPr>
          <p:cNvPicPr>
            <a:picLocks noChangeAspect="1"/>
          </p:cNvPicPr>
          <p:nvPr/>
        </p:nvPicPr>
        <p:blipFill>
          <a:blip r:embed="rId6" cstate="print"/>
          <a:stretch>
            <a:fillRect/>
          </a:stretch>
        </p:blipFill>
        <p:spPr>
          <a:xfrm>
            <a:off x="8016899" y="4077072"/>
            <a:ext cx="2099983" cy="2639979"/>
          </a:xfrm>
          <a:prstGeom prst="rect">
            <a:avLst/>
          </a:prstGeom>
        </p:spPr>
      </p:pic>
      <p:pic>
        <p:nvPicPr>
          <p:cNvPr id="3" name="Image 2">
            <a:extLst>
              <a:ext uri="{FF2B5EF4-FFF2-40B4-BE49-F238E27FC236}">
                <a16:creationId xmlns:a16="http://schemas.microsoft.com/office/drawing/2014/main" id="{A942BD76-E8F1-42B3-9329-8A32D0053F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3672" y="5504510"/>
            <a:ext cx="1592536" cy="1308866"/>
          </a:xfrm>
          <a:prstGeom prst="rect">
            <a:avLst/>
          </a:prstGeom>
        </p:spPr>
      </p:pic>
    </p:spTree>
    <p:extLst>
      <p:ext uri="{BB962C8B-B14F-4D97-AF65-F5344CB8AC3E}">
        <p14:creationId xmlns:p14="http://schemas.microsoft.com/office/powerpoint/2010/main" val="429260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fontScale="90000"/>
          </a:bodyPr>
          <a:lstStyle/>
          <a:p>
            <a:pPr algn="ctr" rtl="0"/>
            <a:r>
              <a:rPr lang="fr-FR" sz="6000" dirty="0"/>
              <a:t>Des idées – Des formes</a:t>
            </a:r>
          </a:p>
        </p:txBody>
      </p:sp>
      <p:sp>
        <p:nvSpPr>
          <p:cNvPr id="14" name="Espace réservé du contenu 13"/>
          <p:cNvSpPr>
            <a:spLocks noGrp="1"/>
          </p:cNvSpPr>
          <p:nvPr>
            <p:ph idx="1"/>
          </p:nvPr>
        </p:nvSpPr>
        <p:spPr>
          <a:xfrm>
            <a:off x="0" y="1759455"/>
            <a:ext cx="7560840" cy="810389"/>
          </a:xfrm>
        </p:spPr>
        <p:txBody>
          <a:bodyPr rtlCol="0">
            <a:normAutofit/>
          </a:bodyPr>
          <a:lstStyle/>
          <a:p>
            <a:pPr marL="0" indent="0">
              <a:buNone/>
            </a:pPr>
            <a:r>
              <a:rPr lang="fr-FR" dirty="0"/>
              <a:t>Un peu d’art abstrait avec des empruntes de formes (pensez aux emballages et aux jouets!) pour tous les âges. </a:t>
            </a:r>
          </a:p>
        </p:txBody>
      </p:sp>
      <p:sp>
        <p:nvSpPr>
          <p:cNvPr id="10" name="ZoneTexte 9">
            <a:extLst>
              <a:ext uri="{FF2B5EF4-FFF2-40B4-BE49-F238E27FC236}">
                <a16:creationId xmlns:a16="http://schemas.microsoft.com/office/drawing/2014/main" id="{9A675626-B788-4BD8-9557-8009DBBB5CD7}"/>
              </a:ext>
            </a:extLst>
          </p:cNvPr>
          <p:cNvSpPr txBox="1"/>
          <p:nvPr/>
        </p:nvSpPr>
        <p:spPr>
          <a:xfrm>
            <a:off x="549796" y="6165303"/>
            <a:ext cx="4470282" cy="258532"/>
          </a:xfrm>
          <a:prstGeom prst="rect">
            <a:avLst/>
          </a:prstGeom>
          <a:noFill/>
        </p:spPr>
        <p:txBody>
          <a:bodyPr wrap="square" rtlCol="0">
            <a:spAutoFit/>
          </a:bodyPr>
          <a:lstStyle/>
          <a:p>
            <a:pPr>
              <a:lnSpc>
                <a:spcPct val="90000"/>
              </a:lnSpc>
            </a:pPr>
            <a:r>
              <a:rPr lang="fr-FR" sz="1200" dirty="0"/>
              <a:t>Source - http://www.fannyassmat.fr</a:t>
            </a:r>
          </a:p>
        </p:txBody>
      </p:sp>
      <p:pic>
        <p:nvPicPr>
          <p:cNvPr id="3" name="Image 2">
            <a:extLst>
              <a:ext uri="{FF2B5EF4-FFF2-40B4-BE49-F238E27FC236}">
                <a16:creationId xmlns:a16="http://schemas.microsoft.com/office/drawing/2014/main" id="{4E3E8401-8E98-460C-B1AE-64E9D9A75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53123" y="1838525"/>
            <a:ext cx="3602778" cy="5065417"/>
          </a:xfrm>
          <a:prstGeom prst="rect">
            <a:avLst/>
          </a:prstGeom>
        </p:spPr>
      </p:pic>
      <p:pic>
        <p:nvPicPr>
          <p:cNvPr id="4" name="Image 3">
            <a:extLst>
              <a:ext uri="{FF2B5EF4-FFF2-40B4-BE49-F238E27FC236}">
                <a16:creationId xmlns:a16="http://schemas.microsoft.com/office/drawing/2014/main" id="{929D24D1-5D38-43FD-86C9-6E9A72D0DF5C}"/>
              </a:ext>
            </a:extLst>
          </p:cNvPr>
          <p:cNvPicPr>
            <a:picLocks noChangeAspect="1"/>
          </p:cNvPicPr>
          <p:nvPr/>
        </p:nvPicPr>
        <p:blipFill>
          <a:blip r:embed="rId4" cstate="print"/>
          <a:stretch>
            <a:fillRect/>
          </a:stretch>
        </p:blipFill>
        <p:spPr>
          <a:xfrm>
            <a:off x="8196999" y="1759455"/>
            <a:ext cx="2661010" cy="4081413"/>
          </a:xfrm>
          <a:prstGeom prst="rect">
            <a:avLst/>
          </a:prstGeom>
        </p:spPr>
      </p:pic>
      <p:sp>
        <p:nvSpPr>
          <p:cNvPr id="11" name="Espace réservé du contenu 13">
            <a:extLst>
              <a:ext uri="{FF2B5EF4-FFF2-40B4-BE49-F238E27FC236}">
                <a16:creationId xmlns:a16="http://schemas.microsoft.com/office/drawing/2014/main" id="{5AEEF4F4-277E-4CA0-B188-893333133960}"/>
              </a:ext>
            </a:extLst>
          </p:cNvPr>
          <p:cNvSpPr txBox="1">
            <a:spLocks/>
          </p:cNvSpPr>
          <p:nvPr/>
        </p:nvSpPr>
        <p:spPr>
          <a:xfrm>
            <a:off x="6957903" y="5899728"/>
            <a:ext cx="5258246" cy="81038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fr-FR" dirty="0"/>
              <a:t>Portrait avec des formes, à la peintre ou aux feutres (MS/GS)</a:t>
            </a:r>
          </a:p>
        </p:txBody>
      </p:sp>
      <p:sp>
        <p:nvSpPr>
          <p:cNvPr id="5" name="Rectangle 4">
            <a:extLst>
              <a:ext uri="{FF2B5EF4-FFF2-40B4-BE49-F238E27FC236}">
                <a16:creationId xmlns:a16="http://schemas.microsoft.com/office/drawing/2014/main" id="{D70222A5-CC47-42CD-ACD7-9A245BBC6980}"/>
              </a:ext>
            </a:extLst>
          </p:cNvPr>
          <p:cNvSpPr/>
          <p:nvPr/>
        </p:nvSpPr>
        <p:spPr>
          <a:xfrm rot="16200000">
            <a:off x="10313531" y="4460102"/>
            <a:ext cx="1455848" cy="246221"/>
          </a:xfrm>
          <a:prstGeom prst="rect">
            <a:avLst/>
          </a:prstGeom>
        </p:spPr>
        <p:txBody>
          <a:bodyPr wrap="none">
            <a:spAutoFit/>
          </a:bodyPr>
          <a:lstStyle/>
          <a:p>
            <a:r>
              <a:rPr lang="fr-FR" sz="1000" dirty="0"/>
              <a:t>http://wjl.eklablog.com/</a:t>
            </a:r>
          </a:p>
        </p:txBody>
      </p:sp>
    </p:spTree>
    <p:extLst>
      <p:ext uri="{BB962C8B-B14F-4D97-AF65-F5344CB8AC3E}">
        <p14:creationId xmlns:p14="http://schemas.microsoft.com/office/powerpoint/2010/main" val="5350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a:bodyPr>
          <a:lstStyle/>
          <a:p>
            <a:pPr algn="ctr"/>
            <a:r>
              <a:rPr lang="fr-FR" sz="5400" dirty="0"/>
              <a:t>Des idées – Des lignes</a:t>
            </a:r>
          </a:p>
        </p:txBody>
      </p:sp>
      <p:sp>
        <p:nvSpPr>
          <p:cNvPr id="14" name="Espace réservé du contenu 13"/>
          <p:cNvSpPr>
            <a:spLocks noGrp="1"/>
          </p:cNvSpPr>
          <p:nvPr>
            <p:ph idx="1"/>
          </p:nvPr>
        </p:nvSpPr>
        <p:spPr>
          <a:xfrm>
            <a:off x="1" y="1370763"/>
            <a:ext cx="7302620" cy="1410165"/>
          </a:xfrm>
        </p:spPr>
        <p:txBody>
          <a:bodyPr rtlCol="0">
            <a:normAutofit fontScale="85000" lnSpcReduction="10000"/>
          </a:bodyPr>
          <a:lstStyle/>
          <a:p>
            <a:r>
              <a:rPr lang="fr-FR" dirty="0"/>
              <a:t/>
            </a:r>
            <a:br>
              <a:rPr lang="fr-FR" dirty="0"/>
            </a:br>
            <a:r>
              <a:rPr lang="fr-FR" dirty="0"/>
              <a:t>A faire en famille… « Avec le feutre, on entre d’un côté de la feuille, on chemine, on fait au moins une rencontre et on sort par un côté différent. Une fois posé sur la feuille, le feutre ne doit jamais être levé de celle-ci ». Puis on assemble! (MS/GS et plus)</a:t>
            </a:r>
          </a:p>
        </p:txBody>
      </p:sp>
      <p:sp>
        <p:nvSpPr>
          <p:cNvPr id="8" name="ZoneTexte 7">
            <a:extLst>
              <a:ext uri="{FF2B5EF4-FFF2-40B4-BE49-F238E27FC236}">
                <a16:creationId xmlns:a16="http://schemas.microsoft.com/office/drawing/2014/main" id="{3C3779A2-F08A-420F-A8D8-CF0B5BAC0D35}"/>
              </a:ext>
            </a:extLst>
          </p:cNvPr>
          <p:cNvSpPr txBox="1"/>
          <p:nvPr/>
        </p:nvSpPr>
        <p:spPr>
          <a:xfrm rot="16200000">
            <a:off x="5370261" y="4416688"/>
            <a:ext cx="3606186" cy="258532"/>
          </a:xfrm>
          <a:prstGeom prst="rect">
            <a:avLst/>
          </a:prstGeom>
          <a:noFill/>
        </p:spPr>
        <p:txBody>
          <a:bodyPr wrap="square" rtlCol="0">
            <a:spAutoFit/>
          </a:bodyPr>
          <a:lstStyle/>
          <a:p>
            <a:pPr>
              <a:lnSpc>
                <a:spcPct val="90000"/>
              </a:lnSpc>
            </a:pPr>
            <a:r>
              <a:rPr lang="fr-FR" sz="1200" dirty="0"/>
              <a:t>Source - http://www.ecolepetitesection.com</a:t>
            </a:r>
          </a:p>
        </p:txBody>
      </p:sp>
      <p:pic>
        <p:nvPicPr>
          <p:cNvPr id="5" name="Image 4">
            <a:extLst>
              <a:ext uri="{FF2B5EF4-FFF2-40B4-BE49-F238E27FC236}">
                <a16:creationId xmlns:a16="http://schemas.microsoft.com/office/drawing/2014/main" id="{B289FC0C-6714-4655-9CB2-EB7DFECEFC78}"/>
              </a:ext>
            </a:extLst>
          </p:cNvPr>
          <p:cNvPicPr>
            <a:picLocks noChangeAspect="1"/>
          </p:cNvPicPr>
          <p:nvPr/>
        </p:nvPicPr>
        <p:blipFill>
          <a:blip r:embed="rId3" cstate="print"/>
          <a:stretch>
            <a:fillRect/>
          </a:stretch>
        </p:blipFill>
        <p:spPr>
          <a:xfrm>
            <a:off x="117748" y="2852936"/>
            <a:ext cx="6011772" cy="3862214"/>
          </a:xfrm>
          <a:prstGeom prst="rect">
            <a:avLst/>
          </a:prstGeom>
        </p:spPr>
      </p:pic>
      <p:pic>
        <p:nvPicPr>
          <p:cNvPr id="2" name="Image 1">
            <a:extLst>
              <a:ext uri="{FF2B5EF4-FFF2-40B4-BE49-F238E27FC236}">
                <a16:creationId xmlns:a16="http://schemas.microsoft.com/office/drawing/2014/main" id="{ADCFF312-A058-41E5-95A7-901293ACAAA7}"/>
              </a:ext>
            </a:extLst>
          </p:cNvPr>
          <p:cNvPicPr>
            <a:picLocks noChangeAspect="1"/>
          </p:cNvPicPr>
          <p:nvPr/>
        </p:nvPicPr>
        <p:blipFill>
          <a:blip r:embed="rId4" cstate="print"/>
          <a:stretch>
            <a:fillRect/>
          </a:stretch>
        </p:blipFill>
        <p:spPr>
          <a:xfrm>
            <a:off x="5014292" y="3068960"/>
            <a:ext cx="3168352" cy="3559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a:extLst>
              <a:ext uri="{FF2B5EF4-FFF2-40B4-BE49-F238E27FC236}">
                <a16:creationId xmlns:a16="http://schemas.microsoft.com/office/drawing/2014/main" id="{C5610F51-5AFB-476E-A668-9E160933D361}"/>
              </a:ext>
            </a:extLst>
          </p:cNvPr>
          <p:cNvPicPr>
            <a:picLocks noChangeAspect="1"/>
          </p:cNvPicPr>
          <p:nvPr/>
        </p:nvPicPr>
        <p:blipFill>
          <a:blip r:embed="rId5" cstate="print"/>
          <a:stretch>
            <a:fillRect/>
          </a:stretch>
        </p:blipFill>
        <p:spPr>
          <a:xfrm rot="16200000">
            <a:off x="8207526" y="3514058"/>
            <a:ext cx="3598594" cy="2564382"/>
          </a:xfrm>
          <a:prstGeom prst="rect">
            <a:avLst/>
          </a:prstGeom>
        </p:spPr>
      </p:pic>
      <p:sp>
        <p:nvSpPr>
          <p:cNvPr id="15" name="Espace réservé du contenu 13">
            <a:extLst>
              <a:ext uri="{FF2B5EF4-FFF2-40B4-BE49-F238E27FC236}">
                <a16:creationId xmlns:a16="http://schemas.microsoft.com/office/drawing/2014/main" id="{516D1A25-B90B-4D1C-96D6-2A6120D9DD66}"/>
              </a:ext>
            </a:extLst>
          </p:cNvPr>
          <p:cNvSpPr txBox="1">
            <a:spLocks/>
          </p:cNvSpPr>
          <p:nvPr/>
        </p:nvSpPr>
        <p:spPr>
          <a:xfrm>
            <a:off x="8252295" y="1556792"/>
            <a:ext cx="3684362" cy="1410165"/>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None/>
            </a:pPr>
            <a:r>
              <a:rPr lang="fr-FR" dirty="0"/>
              <a:t>Installation de lignes horizontales avec ce qui vous inspire</a:t>
            </a:r>
            <a:r>
              <a:rPr lang="fr-FR" dirty="0" smtClean="0"/>
              <a:t>… des objets de la maison </a:t>
            </a:r>
            <a:r>
              <a:rPr lang="fr-FR" dirty="0"/>
              <a:t>(PS/MS/GS) </a:t>
            </a:r>
          </a:p>
        </p:txBody>
      </p:sp>
    </p:spTree>
    <p:extLst>
      <p:ext uri="{BB962C8B-B14F-4D97-AF65-F5344CB8AC3E}">
        <p14:creationId xmlns:p14="http://schemas.microsoft.com/office/powerpoint/2010/main" val="27677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fontScale="90000"/>
          </a:bodyPr>
          <a:lstStyle/>
          <a:p>
            <a:pPr algn="ctr"/>
            <a:r>
              <a:rPr lang="fr-FR" sz="5400" dirty="0"/>
              <a:t>Des idées – Des mosaïques</a:t>
            </a:r>
          </a:p>
        </p:txBody>
      </p:sp>
      <p:sp>
        <p:nvSpPr>
          <p:cNvPr id="14" name="Espace réservé du contenu 13"/>
          <p:cNvSpPr>
            <a:spLocks noGrp="1"/>
          </p:cNvSpPr>
          <p:nvPr>
            <p:ph idx="1"/>
          </p:nvPr>
        </p:nvSpPr>
        <p:spPr>
          <a:xfrm>
            <a:off x="261765" y="1576027"/>
            <a:ext cx="11927060" cy="771021"/>
          </a:xfrm>
        </p:spPr>
        <p:txBody>
          <a:bodyPr rtlCol="0">
            <a:normAutofit/>
          </a:bodyPr>
          <a:lstStyle/>
          <a:p>
            <a:pPr marL="0" indent="0">
              <a:buNone/>
            </a:pPr>
            <a:r>
              <a:rPr lang="fr-FR" dirty="0"/>
              <a:t>La </a:t>
            </a:r>
            <a:r>
              <a:rPr lang="fr-FR" b="1" dirty="0"/>
              <a:t>mosaïque</a:t>
            </a:r>
            <a:r>
              <a:rPr lang="fr-FR" dirty="0"/>
              <a:t> est un art décoratif dans lequel on utilise des fragments de pierre pour former des motifs ou des figures.  Utilisons les moyens du bord… PS/MS/GS</a:t>
            </a:r>
          </a:p>
        </p:txBody>
      </p:sp>
      <p:sp>
        <p:nvSpPr>
          <p:cNvPr id="4" name="ZoneTexte 3">
            <a:extLst>
              <a:ext uri="{FF2B5EF4-FFF2-40B4-BE49-F238E27FC236}">
                <a16:creationId xmlns:a16="http://schemas.microsoft.com/office/drawing/2014/main" id="{494CD8DE-9717-4DA2-9258-9135E0434939}"/>
              </a:ext>
            </a:extLst>
          </p:cNvPr>
          <p:cNvSpPr txBox="1"/>
          <p:nvPr/>
        </p:nvSpPr>
        <p:spPr>
          <a:xfrm>
            <a:off x="338954" y="6034468"/>
            <a:ext cx="2083050" cy="424732"/>
          </a:xfrm>
          <a:prstGeom prst="rect">
            <a:avLst/>
          </a:prstGeom>
          <a:noFill/>
        </p:spPr>
        <p:txBody>
          <a:bodyPr wrap="square" rtlCol="0">
            <a:spAutoFit/>
          </a:bodyPr>
          <a:lstStyle/>
          <a:p>
            <a:pPr>
              <a:lnSpc>
                <a:spcPct val="90000"/>
              </a:lnSpc>
            </a:pPr>
            <a:r>
              <a:rPr lang="fr-FR" sz="2400" dirty="0">
                <a:solidFill>
                  <a:schemeClr val="bg1"/>
                </a:solidFill>
              </a:rPr>
              <a:t>Henri Matisse </a:t>
            </a:r>
          </a:p>
        </p:txBody>
      </p:sp>
      <p:sp>
        <p:nvSpPr>
          <p:cNvPr id="15" name="ZoneTexte 14">
            <a:extLst>
              <a:ext uri="{FF2B5EF4-FFF2-40B4-BE49-F238E27FC236}">
                <a16:creationId xmlns:a16="http://schemas.microsoft.com/office/drawing/2014/main" id="{B7E39BAD-CDF8-4714-AC26-E388BB514B2B}"/>
              </a:ext>
            </a:extLst>
          </p:cNvPr>
          <p:cNvSpPr txBox="1"/>
          <p:nvPr/>
        </p:nvSpPr>
        <p:spPr>
          <a:xfrm>
            <a:off x="3858071" y="6183625"/>
            <a:ext cx="3606186" cy="590931"/>
          </a:xfrm>
          <a:prstGeom prst="rect">
            <a:avLst/>
          </a:prstGeom>
          <a:noFill/>
        </p:spPr>
        <p:txBody>
          <a:bodyPr wrap="square" rtlCol="0">
            <a:spAutoFit/>
          </a:bodyPr>
          <a:lstStyle/>
          <a:p>
            <a:pPr>
              <a:lnSpc>
                <a:spcPct val="90000"/>
              </a:lnSpc>
            </a:pPr>
            <a:r>
              <a:rPr lang="fr-FR" sz="1200" dirty="0"/>
              <a:t>Source -  http://www.fannyassmat.fr/2015/03/collage-facon-mosaique-et-land-art-avec-les-enfants-de-maternelle.html</a:t>
            </a:r>
          </a:p>
        </p:txBody>
      </p:sp>
      <p:sp>
        <p:nvSpPr>
          <p:cNvPr id="17" name="ZoneTexte 16">
            <a:extLst>
              <a:ext uri="{FF2B5EF4-FFF2-40B4-BE49-F238E27FC236}">
                <a16:creationId xmlns:a16="http://schemas.microsoft.com/office/drawing/2014/main" id="{47486E87-AEFC-41AB-AE75-D5C53E78D684}"/>
              </a:ext>
            </a:extLst>
          </p:cNvPr>
          <p:cNvSpPr txBox="1"/>
          <p:nvPr/>
        </p:nvSpPr>
        <p:spPr>
          <a:xfrm>
            <a:off x="125545" y="6187023"/>
            <a:ext cx="3675256" cy="424732"/>
          </a:xfrm>
          <a:prstGeom prst="rect">
            <a:avLst/>
          </a:prstGeom>
          <a:noFill/>
        </p:spPr>
        <p:txBody>
          <a:bodyPr wrap="square" rtlCol="0">
            <a:spAutoFit/>
          </a:bodyPr>
          <a:lstStyle/>
          <a:p>
            <a:pPr>
              <a:lnSpc>
                <a:spcPct val="90000"/>
              </a:lnSpc>
            </a:pPr>
            <a:r>
              <a:rPr lang="fr-FR" sz="1200" dirty="0"/>
              <a:t>Source - https://www.icem-pedagogie-freinet.org/node/34920</a:t>
            </a:r>
          </a:p>
        </p:txBody>
      </p:sp>
      <p:sp>
        <p:nvSpPr>
          <p:cNvPr id="19" name="Espace réservé du contenu 13">
            <a:extLst>
              <a:ext uri="{FF2B5EF4-FFF2-40B4-BE49-F238E27FC236}">
                <a16:creationId xmlns:a16="http://schemas.microsoft.com/office/drawing/2014/main" id="{94AD66AC-B2AE-47E6-A14E-A7CDDCF9CA45}"/>
              </a:ext>
            </a:extLst>
          </p:cNvPr>
          <p:cNvSpPr txBox="1">
            <a:spLocks/>
          </p:cNvSpPr>
          <p:nvPr/>
        </p:nvSpPr>
        <p:spPr>
          <a:xfrm>
            <a:off x="7606451" y="2643877"/>
            <a:ext cx="4369740" cy="771021"/>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fr-FR" dirty="0"/>
              <a:t>Pixel Art – avec post-it ou papier et adhésif</a:t>
            </a:r>
          </a:p>
        </p:txBody>
      </p:sp>
      <p:sp>
        <p:nvSpPr>
          <p:cNvPr id="21" name="Espace réservé du contenu 13">
            <a:extLst>
              <a:ext uri="{FF2B5EF4-FFF2-40B4-BE49-F238E27FC236}">
                <a16:creationId xmlns:a16="http://schemas.microsoft.com/office/drawing/2014/main" id="{117CA32E-F8E3-480D-9B46-B4284D618B3B}"/>
              </a:ext>
            </a:extLst>
          </p:cNvPr>
          <p:cNvSpPr txBox="1">
            <a:spLocks/>
          </p:cNvSpPr>
          <p:nvPr/>
        </p:nvSpPr>
        <p:spPr>
          <a:xfrm>
            <a:off x="45740" y="2834695"/>
            <a:ext cx="3675256" cy="998561"/>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fr-FR" dirty="0"/>
              <a:t>Papiers déchirés et collés ou gommettes </a:t>
            </a:r>
          </a:p>
        </p:txBody>
      </p:sp>
      <p:sp>
        <p:nvSpPr>
          <p:cNvPr id="22" name="Espace réservé du contenu 13">
            <a:extLst>
              <a:ext uri="{FF2B5EF4-FFF2-40B4-BE49-F238E27FC236}">
                <a16:creationId xmlns:a16="http://schemas.microsoft.com/office/drawing/2014/main" id="{01CC0C54-DC3D-4BE7-B0DE-A1B21F7CDBC4}"/>
              </a:ext>
            </a:extLst>
          </p:cNvPr>
          <p:cNvSpPr txBox="1">
            <a:spLocks/>
          </p:cNvSpPr>
          <p:nvPr/>
        </p:nvSpPr>
        <p:spPr>
          <a:xfrm>
            <a:off x="3778920" y="2628886"/>
            <a:ext cx="3715568" cy="754218"/>
          </a:xfrm>
          <a:prstGeom prst="rect">
            <a:avLst/>
          </a:prstGeom>
        </p:spPr>
        <p:txBody>
          <a:bodyPr vert="horz" lIns="91440" tIns="45720" rIns="91440" bIns="45720" rtlCol="0">
            <a:normAutofit fontScale="85000" lnSpcReduction="2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fr-FR" dirty="0"/>
              <a:t>Mosaïques géométriques avec pâte à modeler ou pâte à sel et graines </a:t>
            </a:r>
          </a:p>
        </p:txBody>
      </p:sp>
      <p:pic>
        <p:nvPicPr>
          <p:cNvPr id="3" name="Image 2">
            <a:extLst>
              <a:ext uri="{FF2B5EF4-FFF2-40B4-BE49-F238E27FC236}">
                <a16:creationId xmlns:a16="http://schemas.microsoft.com/office/drawing/2014/main" id="{119F3DF1-6848-4E31-9DE8-11C6C0C749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348" y="3333976"/>
            <a:ext cx="4369740" cy="2915808"/>
          </a:xfrm>
          <a:prstGeom prst="rect">
            <a:avLst/>
          </a:prstGeom>
        </p:spPr>
      </p:pic>
      <p:sp>
        <p:nvSpPr>
          <p:cNvPr id="16" name="ZoneTexte 15">
            <a:extLst>
              <a:ext uri="{FF2B5EF4-FFF2-40B4-BE49-F238E27FC236}">
                <a16:creationId xmlns:a16="http://schemas.microsoft.com/office/drawing/2014/main" id="{BB2E6F33-818F-46E8-96EE-82AB009F11C0}"/>
              </a:ext>
            </a:extLst>
          </p:cNvPr>
          <p:cNvSpPr txBox="1"/>
          <p:nvPr/>
        </p:nvSpPr>
        <p:spPr>
          <a:xfrm>
            <a:off x="7671602" y="6349824"/>
            <a:ext cx="4376726" cy="424732"/>
          </a:xfrm>
          <a:prstGeom prst="rect">
            <a:avLst/>
          </a:prstGeom>
          <a:noFill/>
        </p:spPr>
        <p:txBody>
          <a:bodyPr wrap="square" rtlCol="0">
            <a:spAutoFit/>
          </a:bodyPr>
          <a:lstStyle/>
          <a:p>
            <a:pPr>
              <a:lnSpc>
                <a:spcPct val="90000"/>
              </a:lnSpc>
            </a:pPr>
            <a:r>
              <a:rPr lang="fr-FR" sz="1200" dirty="0"/>
              <a:t>https://cdn.tomsguide.fr/content/uploads/sites/2/2013/05/postitwar-4-550x367.jpg</a:t>
            </a:r>
          </a:p>
        </p:txBody>
      </p:sp>
      <p:pic>
        <p:nvPicPr>
          <p:cNvPr id="6" name="Image 5">
            <a:extLst>
              <a:ext uri="{FF2B5EF4-FFF2-40B4-BE49-F238E27FC236}">
                <a16:creationId xmlns:a16="http://schemas.microsoft.com/office/drawing/2014/main" id="{AB6F08A6-3F3A-49AD-B28B-C8DF372886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7737" y="3429000"/>
            <a:ext cx="3626750" cy="2708729"/>
          </a:xfrm>
          <a:prstGeom prst="rect">
            <a:avLst/>
          </a:prstGeom>
        </p:spPr>
      </p:pic>
      <p:pic>
        <p:nvPicPr>
          <p:cNvPr id="8" name="Image 7">
            <a:extLst>
              <a:ext uri="{FF2B5EF4-FFF2-40B4-BE49-F238E27FC236}">
                <a16:creationId xmlns:a16="http://schemas.microsoft.com/office/drawing/2014/main" id="{FD3C8814-0375-453E-B682-70DC9375AD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45" y="3598135"/>
            <a:ext cx="3595451" cy="2423153"/>
          </a:xfrm>
          <a:prstGeom prst="rect">
            <a:avLst/>
          </a:prstGeom>
        </p:spPr>
      </p:pic>
    </p:spTree>
    <p:extLst>
      <p:ext uri="{BB962C8B-B14F-4D97-AF65-F5344CB8AC3E}">
        <p14:creationId xmlns:p14="http://schemas.microsoft.com/office/powerpoint/2010/main" val="30474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a:bodyPr>
          <a:lstStyle/>
          <a:p>
            <a:pPr algn="ctr"/>
            <a:r>
              <a:rPr lang="fr-FR" sz="5400" dirty="0"/>
              <a:t>C’est à vous de créer…</a:t>
            </a:r>
          </a:p>
        </p:txBody>
      </p:sp>
      <p:sp>
        <p:nvSpPr>
          <p:cNvPr id="14" name="Espace réservé du contenu 13"/>
          <p:cNvSpPr>
            <a:spLocks noGrp="1"/>
          </p:cNvSpPr>
          <p:nvPr>
            <p:ph idx="1"/>
          </p:nvPr>
        </p:nvSpPr>
        <p:spPr>
          <a:xfrm>
            <a:off x="1558926" y="1772816"/>
            <a:ext cx="9143998" cy="4392488"/>
          </a:xfrm>
        </p:spPr>
        <p:txBody>
          <a:bodyPr rtlCol="0">
            <a:normAutofit/>
          </a:bodyPr>
          <a:lstStyle/>
          <a:p>
            <a:pPr marL="0" indent="0">
              <a:buNone/>
            </a:pPr>
            <a:r>
              <a:rPr lang="fr-FR" dirty="0"/>
              <a:t>N’hésitez pas à laisser les petits artistes se détacher des modèles ou à mélanger les techniques pour laisser s’exprimer leur créativité.</a:t>
            </a:r>
          </a:p>
          <a:p>
            <a:pPr marL="0" indent="0">
              <a:buNone/>
            </a:pPr>
            <a:endParaRPr lang="fr-FR" dirty="0"/>
          </a:p>
          <a:p>
            <a:pPr marL="0" indent="0">
              <a:buNone/>
            </a:pPr>
            <a:endParaRPr lang="fr-FR" dirty="0"/>
          </a:p>
          <a:p>
            <a:pPr marL="0" indent="0" algn="ctr">
              <a:buNone/>
            </a:pPr>
            <a:r>
              <a:rPr lang="fr-FR" dirty="0"/>
              <a:t>A la semaine prochaine pour de nouvelles idées</a:t>
            </a:r>
            <a:r>
              <a:rPr lang="fr-FR" dirty="0" smtClean="0"/>
              <a:t>…</a:t>
            </a:r>
            <a:endParaRPr lang="fr-FR" dirty="0"/>
          </a:p>
          <a:p>
            <a:pPr marL="0" indent="0" algn="ctr">
              <a:lnSpc>
                <a:spcPct val="100000"/>
              </a:lnSpc>
              <a:buNone/>
            </a:pPr>
            <a:r>
              <a:rPr lang="fr-FR" dirty="0"/>
              <a:t>Pensez à garder des pots de yaourt, des boîtes à œufs et autres emballages qui pourront servir plus tard à des productions en </a:t>
            </a:r>
            <a:r>
              <a:rPr lang="fr-FR" dirty="0" smtClean="0"/>
              <a:t>3D.</a:t>
            </a:r>
          </a:p>
          <a:p>
            <a:pPr marL="0" indent="0" algn="ctr">
              <a:lnSpc>
                <a:spcPct val="100000"/>
              </a:lnSpc>
              <a:buNone/>
            </a:pPr>
            <a:r>
              <a:rPr lang="fr-FR" dirty="0" smtClean="0"/>
              <a:t>Merci à tous pour votre implication.</a:t>
            </a:r>
          </a:p>
          <a:p>
            <a:pPr marL="0" indent="0" algn="ctr">
              <a:buNone/>
            </a:pPr>
            <a:endParaRPr lang="fr-FR" dirty="0" smtClean="0"/>
          </a:p>
        </p:txBody>
      </p:sp>
      <p:pic>
        <p:nvPicPr>
          <p:cNvPr id="5" name="Image 4">
            <a:extLst>
              <a:ext uri="{FF2B5EF4-FFF2-40B4-BE49-F238E27FC236}">
                <a16:creationId xmlns:a16="http://schemas.microsoft.com/office/drawing/2014/main" id="{9E07E402-7289-4AF3-A3F3-B1A41E6C37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91" r="89259" b="-1607"/>
          <a:stretch/>
        </p:blipFill>
        <p:spPr>
          <a:xfrm>
            <a:off x="261764" y="476672"/>
            <a:ext cx="1260649" cy="6048672"/>
          </a:xfrm>
          <a:prstGeom prst="rect">
            <a:avLst/>
          </a:prstGeom>
        </p:spPr>
      </p:pic>
      <p:pic>
        <p:nvPicPr>
          <p:cNvPr id="6" name="Image 5">
            <a:extLst>
              <a:ext uri="{FF2B5EF4-FFF2-40B4-BE49-F238E27FC236}">
                <a16:creationId xmlns:a16="http://schemas.microsoft.com/office/drawing/2014/main" id="{FF1CEC7D-03EA-4E79-A25C-8B37881E2E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574" t="791" r="-315" b="-1607"/>
          <a:stretch/>
        </p:blipFill>
        <p:spPr>
          <a:xfrm>
            <a:off x="10774932" y="476672"/>
            <a:ext cx="1260649" cy="6048672"/>
          </a:xfrm>
          <a:prstGeom prst="rect">
            <a:avLst/>
          </a:prstGeom>
        </p:spPr>
      </p:pic>
    </p:spTree>
    <p:extLst>
      <p:ext uri="{BB962C8B-B14F-4D97-AF65-F5344CB8AC3E}">
        <p14:creationId xmlns:p14="http://schemas.microsoft.com/office/powerpoint/2010/main" val="208131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bleau noir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97_TF02804846_TF02804846" id="{61DB2ABB-C8FF-4A02-ACE4-B484BA3269F9}" vid="{7147F5C6-1CAD-4BFC-99B0-1ABC9DBA7C9E}"/>
    </a:ext>
  </a:extLst>
</a:theme>
</file>

<file path=ppt/theme/theme2.xml><?xml version="1.0" encoding="utf-8"?>
<a:theme xmlns:a="http://schemas.openxmlformats.org/drawingml/2006/main" name="Thèm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tableau noir (grand écran)</Template>
  <TotalTime>320</TotalTime>
  <Words>621</Words>
  <Application>Microsoft Office PowerPoint</Application>
  <PresentationFormat>Personnalisé</PresentationFormat>
  <Paragraphs>59</Paragraphs>
  <Slides>8</Slides>
  <Notes>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Consolas</vt:lpstr>
      <vt:lpstr>Corbel</vt:lpstr>
      <vt:lpstr>Tableau noir 16x9</vt:lpstr>
      <vt:lpstr>Les défis arts plastiques Semaine 3</vt:lpstr>
      <vt:lpstr>Guide d’utilisation</vt:lpstr>
      <vt:lpstr>FORMES ET LIGNES…</vt:lpstr>
      <vt:lpstr>Des artistes pour s’inspirer…</vt:lpstr>
      <vt:lpstr>Des idées – Des formes</vt:lpstr>
      <vt:lpstr>Des idées – Des lignes</vt:lpstr>
      <vt:lpstr>Des idées – Des mosaïques</vt:lpstr>
      <vt:lpstr>C’est à vous de créer…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 plastiques Semaine 2</dc:title>
  <dc:creator>UserOne</dc:creator>
  <cp:lastModifiedBy>circo</cp:lastModifiedBy>
  <cp:revision>29</cp:revision>
  <dcterms:created xsi:type="dcterms:W3CDTF">2020-03-24T13:10:06Z</dcterms:created>
  <dcterms:modified xsi:type="dcterms:W3CDTF">2020-03-30T14:24:29Z</dcterms:modified>
</cp:coreProperties>
</file>