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6.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7.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8.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13"/>
  </p:notesMasterIdLst>
  <p:sldIdLst>
    <p:sldId id="290" r:id="rId2"/>
    <p:sldId id="325" r:id="rId3"/>
    <p:sldId id="334" r:id="rId4"/>
    <p:sldId id="337" r:id="rId5"/>
    <p:sldId id="327" r:id="rId6"/>
    <p:sldId id="336" r:id="rId7"/>
    <p:sldId id="335" r:id="rId8"/>
    <p:sldId id="330" r:id="rId9"/>
    <p:sldId id="329" r:id="rId10"/>
    <p:sldId id="331" r:id="rId11"/>
    <p:sldId id="333" r:id="rId12"/>
  </p:sldIdLst>
  <p:sldSz cx="9144000" cy="6858000" type="screen4x3"/>
  <p:notesSz cx="6735763" cy="9869488"/>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7F23"/>
    <a:srgbClr val="C6C7C9"/>
    <a:srgbClr val="EAEAEA"/>
    <a:srgbClr val="76B856"/>
    <a:srgbClr val="E48923"/>
    <a:srgbClr val="178FCB"/>
    <a:srgbClr val="E84177"/>
    <a:srgbClr val="E8458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76" autoAdjust="0"/>
    <p:restoredTop sz="54362" autoAdjust="0"/>
  </p:normalViewPr>
  <p:slideViewPr>
    <p:cSldViewPr>
      <p:cViewPr varScale="1">
        <p:scale>
          <a:sx n="40" d="100"/>
          <a:sy n="40" d="100"/>
        </p:scale>
        <p:origin x="2256"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9881609-8A62-46A9-B937-4772C9F70098}" type="doc">
      <dgm:prSet loTypeId="urn:microsoft.com/office/officeart/2009/3/layout/HorizontalOrganizationChart" loCatId="hierarchy" qsTypeId="urn:microsoft.com/office/officeart/2005/8/quickstyle/3d2" qsCatId="3D" csTypeId="urn:microsoft.com/office/officeart/2005/8/colors/accent1_2" csCatId="accent1" phldr="1"/>
      <dgm:spPr/>
      <dgm:t>
        <a:bodyPr/>
        <a:lstStyle/>
        <a:p>
          <a:endParaRPr lang="fr-FR"/>
        </a:p>
      </dgm:t>
    </dgm:pt>
    <dgm:pt modelId="{640BD6DF-BA03-4C02-87D8-FCCE762D21D8}">
      <dgm:prSet phldrT="[Texte]"/>
      <dgm:spPr/>
      <dgm:t>
        <a:bodyPr/>
        <a:lstStyle/>
        <a:p>
          <a:r>
            <a:rPr lang="fr-FR" dirty="0">
              <a:solidFill>
                <a:srgbClr val="002060"/>
              </a:solidFill>
            </a:rPr>
            <a:t>Faire évoluer l’évaluation…</a:t>
          </a:r>
        </a:p>
      </dgm:t>
    </dgm:pt>
    <dgm:pt modelId="{74415419-DE2C-48BD-8AB9-28F32ED9FC6E}" type="parTrans" cxnId="{F74B6BD6-C557-44BF-BDD5-CB6EB6A034B4}">
      <dgm:prSet/>
      <dgm:spPr/>
      <dgm:t>
        <a:bodyPr/>
        <a:lstStyle/>
        <a:p>
          <a:endParaRPr lang="fr-FR">
            <a:solidFill>
              <a:srgbClr val="002060"/>
            </a:solidFill>
          </a:endParaRPr>
        </a:p>
      </dgm:t>
    </dgm:pt>
    <dgm:pt modelId="{BB86D598-8A92-47EC-802B-BBAA78DD0D46}" type="sibTrans" cxnId="{F74B6BD6-C557-44BF-BDD5-CB6EB6A034B4}">
      <dgm:prSet/>
      <dgm:spPr/>
      <dgm:t>
        <a:bodyPr/>
        <a:lstStyle/>
        <a:p>
          <a:endParaRPr lang="fr-FR">
            <a:solidFill>
              <a:srgbClr val="002060"/>
            </a:solidFill>
          </a:endParaRPr>
        </a:p>
      </dgm:t>
    </dgm:pt>
    <dgm:pt modelId="{37ACF72F-1B52-415E-BF66-DE4D540B9F94}">
      <dgm:prSet phldrT="[Texte]"/>
      <dgm:spPr/>
      <dgm:t>
        <a:bodyPr/>
        <a:lstStyle/>
        <a:p>
          <a:endParaRPr lang="fr-FR" dirty="0">
            <a:solidFill>
              <a:srgbClr val="002060"/>
            </a:solidFill>
          </a:endParaRPr>
        </a:p>
      </dgm:t>
    </dgm:pt>
    <dgm:pt modelId="{CB6D0456-3016-4B47-A1C5-0247F6584761}" type="parTrans" cxnId="{9CF735C8-E96D-4943-BE75-85ADC7209DCF}">
      <dgm:prSet/>
      <dgm:spPr/>
      <dgm:t>
        <a:bodyPr/>
        <a:lstStyle/>
        <a:p>
          <a:endParaRPr lang="fr-FR">
            <a:solidFill>
              <a:srgbClr val="002060"/>
            </a:solidFill>
          </a:endParaRPr>
        </a:p>
      </dgm:t>
    </dgm:pt>
    <dgm:pt modelId="{D7B8DF93-BC7E-4CC9-A88A-739D44679475}" type="sibTrans" cxnId="{9CF735C8-E96D-4943-BE75-85ADC7209DCF}">
      <dgm:prSet/>
      <dgm:spPr/>
      <dgm:t>
        <a:bodyPr/>
        <a:lstStyle/>
        <a:p>
          <a:endParaRPr lang="fr-FR">
            <a:solidFill>
              <a:srgbClr val="002060"/>
            </a:solidFill>
          </a:endParaRPr>
        </a:p>
      </dgm:t>
    </dgm:pt>
    <dgm:pt modelId="{3A49EF69-28FB-4256-8FCD-863E96080C7C}">
      <dgm:prSet phldrT="[Texte]"/>
      <dgm:spPr/>
      <dgm:t>
        <a:bodyPr/>
        <a:lstStyle/>
        <a:p>
          <a:endParaRPr lang="fr-FR" dirty="0">
            <a:solidFill>
              <a:srgbClr val="002060"/>
            </a:solidFill>
          </a:endParaRPr>
        </a:p>
      </dgm:t>
    </dgm:pt>
    <dgm:pt modelId="{127E0F9F-555D-47BB-940E-99F368300EB2}" type="parTrans" cxnId="{689CB404-68A9-490B-A914-54C4146167B7}">
      <dgm:prSet/>
      <dgm:spPr/>
      <dgm:t>
        <a:bodyPr/>
        <a:lstStyle/>
        <a:p>
          <a:endParaRPr lang="fr-FR">
            <a:solidFill>
              <a:srgbClr val="002060"/>
            </a:solidFill>
          </a:endParaRPr>
        </a:p>
      </dgm:t>
    </dgm:pt>
    <dgm:pt modelId="{F2AF23FF-ECD7-423F-9879-05D959BB4C90}" type="sibTrans" cxnId="{689CB404-68A9-490B-A914-54C4146167B7}">
      <dgm:prSet/>
      <dgm:spPr/>
      <dgm:t>
        <a:bodyPr/>
        <a:lstStyle/>
        <a:p>
          <a:endParaRPr lang="fr-FR">
            <a:solidFill>
              <a:srgbClr val="002060"/>
            </a:solidFill>
          </a:endParaRPr>
        </a:p>
      </dgm:t>
    </dgm:pt>
    <dgm:pt modelId="{F82B2177-3361-43C0-954B-BB830EA6D6BD}">
      <dgm:prSet phldrT="[Texte]"/>
      <dgm:spPr/>
      <dgm:t>
        <a:bodyPr/>
        <a:lstStyle/>
        <a:p>
          <a:endParaRPr lang="fr-FR" dirty="0">
            <a:solidFill>
              <a:srgbClr val="002060"/>
            </a:solidFill>
          </a:endParaRPr>
        </a:p>
      </dgm:t>
    </dgm:pt>
    <dgm:pt modelId="{B7AA188D-B880-478C-BD78-292FE762B06A}" type="parTrans" cxnId="{48EA6F61-FC80-46C3-B2F6-8F091C7925AF}">
      <dgm:prSet/>
      <dgm:spPr/>
      <dgm:t>
        <a:bodyPr/>
        <a:lstStyle/>
        <a:p>
          <a:endParaRPr lang="fr-FR">
            <a:solidFill>
              <a:srgbClr val="002060"/>
            </a:solidFill>
          </a:endParaRPr>
        </a:p>
      </dgm:t>
    </dgm:pt>
    <dgm:pt modelId="{D0A92B15-3261-4E19-8F38-0A2EBCCBEA74}" type="sibTrans" cxnId="{48EA6F61-FC80-46C3-B2F6-8F091C7925AF}">
      <dgm:prSet/>
      <dgm:spPr/>
      <dgm:t>
        <a:bodyPr/>
        <a:lstStyle/>
        <a:p>
          <a:endParaRPr lang="fr-FR">
            <a:solidFill>
              <a:srgbClr val="002060"/>
            </a:solidFill>
          </a:endParaRPr>
        </a:p>
      </dgm:t>
    </dgm:pt>
    <dgm:pt modelId="{10FD6D73-52B3-4593-9870-0C996CE1D821}">
      <dgm:prSet phldrT="[Texte]"/>
      <dgm:spPr/>
      <dgm:t>
        <a:bodyPr/>
        <a:lstStyle/>
        <a:p>
          <a:endParaRPr lang="fr-FR" dirty="0">
            <a:solidFill>
              <a:srgbClr val="002060"/>
            </a:solidFill>
          </a:endParaRPr>
        </a:p>
      </dgm:t>
    </dgm:pt>
    <dgm:pt modelId="{500D2B64-1751-4B70-A5FB-91CCE288E2BD}" type="parTrans" cxnId="{63E8861E-1372-4DDE-883C-15692D1C4CCE}">
      <dgm:prSet/>
      <dgm:spPr/>
      <dgm:t>
        <a:bodyPr/>
        <a:lstStyle/>
        <a:p>
          <a:endParaRPr lang="fr-FR">
            <a:solidFill>
              <a:srgbClr val="002060"/>
            </a:solidFill>
          </a:endParaRPr>
        </a:p>
      </dgm:t>
    </dgm:pt>
    <dgm:pt modelId="{95C81BAC-300F-466E-A1BD-47AD4FD856BA}" type="sibTrans" cxnId="{63E8861E-1372-4DDE-883C-15692D1C4CCE}">
      <dgm:prSet/>
      <dgm:spPr/>
      <dgm:t>
        <a:bodyPr/>
        <a:lstStyle/>
        <a:p>
          <a:endParaRPr lang="fr-FR">
            <a:solidFill>
              <a:srgbClr val="002060"/>
            </a:solidFill>
          </a:endParaRPr>
        </a:p>
      </dgm:t>
    </dgm:pt>
    <dgm:pt modelId="{EBDEC88A-324E-41EA-8C3D-731111683F72}">
      <dgm:prSet phldrT="[Texte]"/>
      <dgm:spPr/>
      <dgm:t>
        <a:bodyPr/>
        <a:lstStyle/>
        <a:p>
          <a:endParaRPr lang="fr-FR" dirty="0">
            <a:solidFill>
              <a:srgbClr val="002060"/>
            </a:solidFill>
          </a:endParaRPr>
        </a:p>
      </dgm:t>
    </dgm:pt>
    <dgm:pt modelId="{3C40E626-F01B-4019-AD35-ECF80E79561B}" type="parTrans" cxnId="{771DA74E-4EB3-40EC-A489-F6F98A5527BC}">
      <dgm:prSet/>
      <dgm:spPr/>
      <dgm:t>
        <a:bodyPr/>
        <a:lstStyle/>
        <a:p>
          <a:endParaRPr lang="fr-FR"/>
        </a:p>
      </dgm:t>
    </dgm:pt>
    <dgm:pt modelId="{1D000699-4F8E-4532-9ECA-F2572A06B00D}" type="sibTrans" cxnId="{771DA74E-4EB3-40EC-A489-F6F98A5527BC}">
      <dgm:prSet/>
      <dgm:spPr/>
      <dgm:t>
        <a:bodyPr/>
        <a:lstStyle/>
        <a:p>
          <a:endParaRPr lang="fr-FR"/>
        </a:p>
      </dgm:t>
    </dgm:pt>
    <dgm:pt modelId="{15CE5EE0-EE39-41BB-835E-23E3C1E6C984}">
      <dgm:prSet phldrT="[Texte]"/>
      <dgm:spPr/>
      <dgm:t>
        <a:bodyPr/>
        <a:lstStyle/>
        <a:p>
          <a:endParaRPr lang="fr-FR" dirty="0">
            <a:solidFill>
              <a:srgbClr val="002060"/>
            </a:solidFill>
          </a:endParaRPr>
        </a:p>
      </dgm:t>
    </dgm:pt>
    <dgm:pt modelId="{4CA6DD28-FA32-4126-8D1D-CA63180FD711}" type="parTrans" cxnId="{B2561DE1-DDC9-4711-A12C-B83FF0FECB52}">
      <dgm:prSet/>
      <dgm:spPr/>
      <dgm:t>
        <a:bodyPr/>
        <a:lstStyle/>
        <a:p>
          <a:endParaRPr lang="fr-FR"/>
        </a:p>
      </dgm:t>
    </dgm:pt>
    <dgm:pt modelId="{2D85DED7-5AF5-4A91-B451-5C4D234BF0AD}" type="sibTrans" cxnId="{B2561DE1-DDC9-4711-A12C-B83FF0FECB52}">
      <dgm:prSet/>
      <dgm:spPr/>
      <dgm:t>
        <a:bodyPr/>
        <a:lstStyle/>
        <a:p>
          <a:endParaRPr lang="fr-FR"/>
        </a:p>
      </dgm:t>
    </dgm:pt>
    <dgm:pt modelId="{AED2A71C-0A77-4E90-A6A6-896AAD05823D}">
      <dgm:prSet phldrT="[Texte]"/>
      <dgm:spPr/>
      <dgm:t>
        <a:bodyPr/>
        <a:lstStyle/>
        <a:p>
          <a:endParaRPr lang="fr-FR" dirty="0">
            <a:solidFill>
              <a:srgbClr val="002060"/>
            </a:solidFill>
          </a:endParaRPr>
        </a:p>
      </dgm:t>
    </dgm:pt>
    <dgm:pt modelId="{A43E4F00-5E49-453B-925D-B96019AE468C}" type="parTrans" cxnId="{9AA87451-780E-4F70-B6D2-726D3D05619E}">
      <dgm:prSet/>
      <dgm:spPr/>
      <dgm:t>
        <a:bodyPr/>
        <a:lstStyle/>
        <a:p>
          <a:endParaRPr lang="fr-FR"/>
        </a:p>
      </dgm:t>
    </dgm:pt>
    <dgm:pt modelId="{E2A57342-8FA4-4D1C-8CB9-D8F9907B2DA8}" type="sibTrans" cxnId="{9AA87451-780E-4F70-B6D2-726D3D05619E}">
      <dgm:prSet/>
      <dgm:spPr/>
      <dgm:t>
        <a:bodyPr/>
        <a:lstStyle/>
        <a:p>
          <a:endParaRPr lang="fr-FR"/>
        </a:p>
      </dgm:t>
    </dgm:pt>
    <dgm:pt modelId="{3A56E42B-555B-4F82-A0EA-6CC0F7AC4808}">
      <dgm:prSet phldrT="[Texte]"/>
      <dgm:spPr/>
      <dgm:t>
        <a:bodyPr/>
        <a:lstStyle/>
        <a:p>
          <a:endParaRPr lang="fr-FR" dirty="0">
            <a:solidFill>
              <a:srgbClr val="002060"/>
            </a:solidFill>
          </a:endParaRPr>
        </a:p>
      </dgm:t>
    </dgm:pt>
    <dgm:pt modelId="{652E16CB-8B5B-410C-B70A-A31E7C1C9C7B}" type="parTrans" cxnId="{A87229D2-C1D8-43E8-AC09-EC3E125D67ED}">
      <dgm:prSet/>
      <dgm:spPr/>
      <dgm:t>
        <a:bodyPr/>
        <a:lstStyle/>
        <a:p>
          <a:endParaRPr lang="fr-FR"/>
        </a:p>
      </dgm:t>
    </dgm:pt>
    <dgm:pt modelId="{603C95C5-7CED-49F4-A6BA-0ECB61E72C49}" type="sibTrans" cxnId="{A87229D2-C1D8-43E8-AC09-EC3E125D67ED}">
      <dgm:prSet/>
      <dgm:spPr/>
      <dgm:t>
        <a:bodyPr/>
        <a:lstStyle/>
        <a:p>
          <a:endParaRPr lang="fr-FR"/>
        </a:p>
      </dgm:t>
    </dgm:pt>
    <dgm:pt modelId="{0B5C4B33-238F-4A57-8C6C-EFC46784B320}">
      <dgm:prSet phldrT="[Texte]"/>
      <dgm:spPr/>
      <dgm:t>
        <a:bodyPr/>
        <a:lstStyle/>
        <a:p>
          <a:endParaRPr lang="fr-FR" dirty="0">
            <a:solidFill>
              <a:srgbClr val="002060"/>
            </a:solidFill>
          </a:endParaRPr>
        </a:p>
      </dgm:t>
    </dgm:pt>
    <dgm:pt modelId="{5C50A25C-083D-4961-B2E3-6C4545AE99EC}" type="parTrans" cxnId="{9AE10FC9-10A7-454B-A640-6EC438B56A57}">
      <dgm:prSet/>
      <dgm:spPr/>
      <dgm:t>
        <a:bodyPr/>
        <a:lstStyle/>
        <a:p>
          <a:endParaRPr lang="fr-FR"/>
        </a:p>
      </dgm:t>
    </dgm:pt>
    <dgm:pt modelId="{4A2F6C63-4CB3-4D8D-A913-C0E0254D659D}" type="sibTrans" cxnId="{9AE10FC9-10A7-454B-A640-6EC438B56A57}">
      <dgm:prSet/>
      <dgm:spPr/>
      <dgm:t>
        <a:bodyPr/>
        <a:lstStyle/>
        <a:p>
          <a:endParaRPr lang="fr-FR"/>
        </a:p>
      </dgm:t>
    </dgm:pt>
    <dgm:pt modelId="{1DFF2E94-F6A4-4B0C-904A-6FCBA5BCDA4B}">
      <dgm:prSet phldrT="[Texte]"/>
      <dgm:spPr/>
      <dgm:t>
        <a:bodyPr/>
        <a:lstStyle/>
        <a:p>
          <a:endParaRPr lang="fr-FR" dirty="0">
            <a:solidFill>
              <a:srgbClr val="002060"/>
            </a:solidFill>
          </a:endParaRPr>
        </a:p>
      </dgm:t>
    </dgm:pt>
    <dgm:pt modelId="{E0BE463D-4C68-482F-BC83-13D18610B8BA}" type="parTrans" cxnId="{F0F51E30-FBCA-4FE3-8A35-F8CBF0D4364B}">
      <dgm:prSet/>
      <dgm:spPr/>
      <dgm:t>
        <a:bodyPr/>
        <a:lstStyle/>
        <a:p>
          <a:endParaRPr lang="fr-FR"/>
        </a:p>
      </dgm:t>
    </dgm:pt>
    <dgm:pt modelId="{E807DC9C-0A9B-4D76-94D3-7D5260F1A558}" type="sibTrans" cxnId="{F0F51E30-FBCA-4FE3-8A35-F8CBF0D4364B}">
      <dgm:prSet/>
      <dgm:spPr/>
      <dgm:t>
        <a:bodyPr/>
        <a:lstStyle/>
        <a:p>
          <a:endParaRPr lang="fr-FR"/>
        </a:p>
      </dgm:t>
    </dgm:pt>
    <dgm:pt modelId="{63915489-439F-49D7-A809-7137A2F04811}">
      <dgm:prSet phldrT="[Texte]"/>
      <dgm:spPr/>
      <dgm:t>
        <a:bodyPr/>
        <a:lstStyle/>
        <a:p>
          <a:endParaRPr lang="fr-FR" dirty="0">
            <a:solidFill>
              <a:srgbClr val="002060"/>
            </a:solidFill>
          </a:endParaRPr>
        </a:p>
      </dgm:t>
    </dgm:pt>
    <dgm:pt modelId="{4B2CF3E2-215D-4E76-9A16-43C934D3030D}" type="parTrans" cxnId="{AD399F01-5DCF-4853-826F-615838B60B49}">
      <dgm:prSet/>
      <dgm:spPr/>
      <dgm:t>
        <a:bodyPr/>
        <a:lstStyle/>
        <a:p>
          <a:endParaRPr lang="fr-FR"/>
        </a:p>
      </dgm:t>
    </dgm:pt>
    <dgm:pt modelId="{AB8CE82B-FA90-45B5-B6C2-24FABE750820}" type="sibTrans" cxnId="{AD399F01-5DCF-4853-826F-615838B60B49}">
      <dgm:prSet/>
      <dgm:spPr/>
      <dgm:t>
        <a:bodyPr/>
        <a:lstStyle/>
        <a:p>
          <a:endParaRPr lang="fr-FR"/>
        </a:p>
      </dgm:t>
    </dgm:pt>
    <dgm:pt modelId="{FE28C547-222B-4846-A5B9-8027793690B0}">
      <dgm:prSet phldrT="[Texte]"/>
      <dgm:spPr/>
      <dgm:t>
        <a:bodyPr/>
        <a:lstStyle/>
        <a:p>
          <a:endParaRPr lang="fr-FR" dirty="0">
            <a:solidFill>
              <a:srgbClr val="002060"/>
            </a:solidFill>
          </a:endParaRPr>
        </a:p>
      </dgm:t>
    </dgm:pt>
    <dgm:pt modelId="{1ABB25C1-DB8F-49AA-B7DE-EE7ED93C4716}" type="parTrans" cxnId="{456C4779-662A-4F08-8AF7-515A0A195A5B}">
      <dgm:prSet/>
      <dgm:spPr/>
      <dgm:t>
        <a:bodyPr/>
        <a:lstStyle/>
        <a:p>
          <a:endParaRPr lang="fr-FR"/>
        </a:p>
      </dgm:t>
    </dgm:pt>
    <dgm:pt modelId="{B3C8A99A-8ECC-4E71-8956-CF9C41A61D32}" type="sibTrans" cxnId="{456C4779-662A-4F08-8AF7-515A0A195A5B}">
      <dgm:prSet/>
      <dgm:spPr/>
      <dgm:t>
        <a:bodyPr/>
        <a:lstStyle/>
        <a:p>
          <a:endParaRPr lang="fr-FR"/>
        </a:p>
      </dgm:t>
    </dgm:pt>
    <dgm:pt modelId="{A9B48322-4AC9-4875-8C8F-FA4FE4CA59EC}">
      <dgm:prSet phldrT="[Texte]"/>
      <dgm:spPr/>
      <dgm:t>
        <a:bodyPr/>
        <a:lstStyle/>
        <a:p>
          <a:endParaRPr lang="fr-FR" dirty="0">
            <a:solidFill>
              <a:srgbClr val="002060"/>
            </a:solidFill>
          </a:endParaRPr>
        </a:p>
      </dgm:t>
    </dgm:pt>
    <dgm:pt modelId="{22DD5F95-2E9B-4933-A9F5-D9B24F38D2A4}" type="parTrans" cxnId="{D73A55AF-D3E7-4550-82B6-D5CDE403E1B2}">
      <dgm:prSet/>
      <dgm:spPr/>
      <dgm:t>
        <a:bodyPr/>
        <a:lstStyle/>
        <a:p>
          <a:endParaRPr lang="fr-FR"/>
        </a:p>
      </dgm:t>
    </dgm:pt>
    <dgm:pt modelId="{3B642347-0CE7-4C0E-A9A0-5FE9DDC6D7DE}" type="sibTrans" cxnId="{D73A55AF-D3E7-4550-82B6-D5CDE403E1B2}">
      <dgm:prSet/>
      <dgm:spPr/>
      <dgm:t>
        <a:bodyPr/>
        <a:lstStyle/>
        <a:p>
          <a:endParaRPr lang="fr-FR"/>
        </a:p>
      </dgm:t>
    </dgm:pt>
    <dgm:pt modelId="{C4DE4F77-6EB2-40A6-98E2-1B0C5A33F91C}">
      <dgm:prSet phldrT="[Texte]"/>
      <dgm:spPr/>
      <dgm:t>
        <a:bodyPr/>
        <a:lstStyle/>
        <a:p>
          <a:endParaRPr lang="fr-FR" dirty="0">
            <a:solidFill>
              <a:srgbClr val="002060"/>
            </a:solidFill>
          </a:endParaRPr>
        </a:p>
      </dgm:t>
    </dgm:pt>
    <dgm:pt modelId="{49E97D70-2AB4-4CDF-BF93-355B57FEEE93}" type="parTrans" cxnId="{B9B3A8F9-AE3B-4048-B51A-C4BCA39CE750}">
      <dgm:prSet/>
      <dgm:spPr/>
      <dgm:t>
        <a:bodyPr/>
        <a:lstStyle/>
        <a:p>
          <a:endParaRPr lang="fr-FR"/>
        </a:p>
      </dgm:t>
    </dgm:pt>
    <dgm:pt modelId="{4783D3F3-1065-494E-889E-B3F062BB9BA8}" type="sibTrans" cxnId="{B9B3A8F9-AE3B-4048-B51A-C4BCA39CE750}">
      <dgm:prSet/>
      <dgm:spPr/>
      <dgm:t>
        <a:bodyPr/>
        <a:lstStyle/>
        <a:p>
          <a:endParaRPr lang="fr-FR"/>
        </a:p>
      </dgm:t>
    </dgm:pt>
    <dgm:pt modelId="{9EF3AFC6-371F-4193-B1F4-D16AC9315E90}">
      <dgm:prSet phldrT="[Texte]"/>
      <dgm:spPr/>
      <dgm:t>
        <a:bodyPr/>
        <a:lstStyle/>
        <a:p>
          <a:endParaRPr lang="fr-FR" dirty="0">
            <a:solidFill>
              <a:srgbClr val="002060"/>
            </a:solidFill>
          </a:endParaRPr>
        </a:p>
      </dgm:t>
    </dgm:pt>
    <dgm:pt modelId="{6A74FD57-6CF0-4E3D-A68B-5DB2788A88E0}" type="parTrans" cxnId="{6EA01E6C-4040-43C2-85F1-361646930AC0}">
      <dgm:prSet/>
      <dgm:spPr/>
      <dgm:t>
        <a:bodyPr/>
        <a:lstStyle/>
        <a:p>
          <a:endParaRPr lang="fr-FR"/>
        </a:p>
      </dgm:t>
    </dgm:pt>
    <dgm:pt modelId="{48D91E15-4A8E-440C-A3DE-064C1D7C5750}" type="sibTrans" cxnId="{6EA01E6C-4040-43C2-85F1-361646930AC0}">
      <dgm:prSet/>
      <dgm:spPr/>
      <dgm:t>
        <a:bodyPr/>
        <a:lstStyle/>
        <a:p>
          <a:endParaRPr lang="fr-FR"/>
        </a:p>
      </dgm:t>
    </dgm:pt>
    <dgm:pt modelId="{2BAD5BB4-6ADB-4B02-94B6-EF621B4408D9}" type="pres">
      <dgm:prSet presAssocID="{99881609-8A62-46A9-B937-4772C9F70098}" presName="hierChild1" presStyleCnt="0">
        <dgm:presLayoutVars>
          <dgm:orgChart val="1"/>
          <dgm:chPref val="1"/>
          <dgm:dir/>
          <dgm:animOne val="branch"/>
          <dgm:animLvl val="lvl"/>
          <dgm:resizeHandles/>
        </dgm:presLayoutVars>
      </dgm:prSet>
      <dgm:spPr/>
      <dgm:t>
        <a:bodyPr/>
        <a:lstStyle/>
        <a:p>
          <a:endParaRPr lang="fr-FR"/>
        </a:p>
      </dgm:t>
    </dgm:pt>
    <dgm:pt modelId="{FA5A4766-86F5-4A0F-9903-1C85663F2FB0}" type="pres">
      <dgm:prSet presAssocID="{640BD6DF-BA03-4C02-87D8-FCCE762D21D8}" presName="hierRoot1" presStyleCnt="0">
        <dgm:presLayoutVars>
          <dgm:hierBranch val="init"/>
        </dgm:presLayoutVars>
      </dgm:prSet>
      <dgm:spPr/>
    </dgm:pt>
    <dgm:pt modelId="{A2414058-4B83-4298-894D-D135A0C5C15D}" type="pres">
      <dgm:prSet presAssocID="{640BD6DF-BA03-4C02-87D8-FCCE762D21D8}" presName="rootComposite1" presStyleCnt="0"/>
      <dgm:spPr/>
    </dgm:pt>
    <dgm:pt modelId="{F1E1A279-476B-4AB1-8135-47F639AB46FB}" type="pres">
      <dgm:prSet presAssocID="{640BD6DF-BA03-4C02-87D8-FCCE762D21D8}" presName="rootText1" presStyleLbl="node0" presStyleIdx="0" presStyleCnt="1" custScaleX="178179" custLinFactNeighborX="-93045">
        <dgm:presLayoutVars>
          <dgm:chPref val="3"/>
        </dgm:presLayoutVars>
      </dgm:prSet>
      <dgm:spPr/>
      <dgm:t>
        <a:bodyPr/>
        <a:lstStyle/>
        <a:p>
          <a:endParaRPr lang="fr-FR"/>
        </a:p>
      </dgm:t>
    </dgm:pt>
    <dgm:pt modelId="{C64D1C93-0812-46A5-B5B8-BEEF0A807B6D}" type="pres">
      <dgm:prSet presAssocID="{640BD6DF-BA03-4C02-87D8-FCCE762D21D8}" presName="rootConnector1" presStyleLbl="node1" presStyleIdx="0" presStyleCnt="0"/>
      <dgm:spPr/>
      <dgm:t>
        <a:bodyPr/>
        <a:lstStyle/>
        <a:p>
          <a:endParaRPr lang="fr-FR"/>
        </a:p>
      </dgm:t>
    </dgm:pt>
    <dgm:pt modelId="{3E978BC4-1BF2-4CCB-967E-04F4A8C9F258}" type="pres">
      <dgm:prSet presAssocID="{640BD6DF-BA03-4C02-87D8-FCCE762D21D8}" presName="hierChild2" presStyleCnt="0"/>
      <dgm:spPr/>
    </dgm:pt>
    <dgm:pt modelId="{D23A3521-C62B-4A17-8CFF-BB7D333622D8}" type="pres">
      <dgm:prSet presAssocID="{CB6D0456-3016-4B47-A1C5-0247F6584761}" presName="Name64" presStyleLbl="parChTrans1D2" presStyleIdx="0" presStyleCnt="5"/>
      <dgm:spPr/>
      <dgm:t>
        <a:bodyPr/>
        <a:lstStyle/>
        <a:p>
          <a:endParaRPr lang="fr-FR"/>
        </a:p>
      </dgm:t>
    </dgm:pt>
    <dgm:pt modelId="{65C32F6A-709A-4EA3-93A3-F85D89452EB0}" type="pres">
      <dgm:prSet presAssocID="{37ACF72F-1B52-415E-BF66-DE4D540B9F94}" presName="hierRoot2" presStyleCnt="0">
        <dgm:presLayoutVars>
          <dgm:hierBranch val="init"/>
        </dgm:presLayoutVars>
      </dgm:prSet>
      <dgm:spPr/>
    </dgm:pt>
    <dgm:pt modelId="{4FCFFDC4-9069-41D5-A9CE-478E45CEE2D8}" type="pres">
      <dgm:prSet presAssocID="{37ACF72F-1B52-415E-BF66-DE4D540B9F94}" presName="rootComposite" presStyleCnt="0"/>
      <dgm:spPr/>
    </dgm:pt>
    <dgm:pt modelId="{348AFDFB-50BE-4CBA-91AE-C1C57E4BE0EE}" type="pres">
      <dgm:prSet presAssocID="{37ACF72F-1B52-415E-BF66-DE4D540B9F94}" presName="rootText" presStyleLbl="node2" presStyleIdx="0" presStyleCnt="5">
        <dgm:presLayoutVars>
          <dgm:chPref val="3"/>
        </dgm:presLayoutVars>
      </dgm:prSet>
      <dgm:spPr/>
      <dgm:t>
        <a:bodyPr/>
        <a:lstStyle/>
        <a:p>
          <a:endParaRPr lang="fr-FR"/>
        </a:p>
      </dgm:t>
    </dgm:pt>
    <dgm:pt modelId="{3CE6A2AB-2EB4-4867-8D71-268DF76717FA}" type="pres">
      <dgm:prSet presAssocID="{37ACF72F-1B52-415E-BF66-DE4D540B9F94}" presName="rootConnector" presStyleLbl="node2" presStyleIdx="0" presStyleCnt="5"/>
      <dgm:spPr/>
      <dgm:t>
        <a:bodyPr/>
        <a:lstStyle/>
        <a:p>
          <a:endParaRPr lang="fr-FR"/>
        </a:p>
      </dgm:t>
    </dgm:pt>
    <dgm:pt modelId="{7D197BEF-1FEC-49F3-811D-D9AA3C2BD767}" type="pres">
      <dgm:prSet presAssocID="{37ACF72F-1B52-415E-BF66-DE4D540B9F94}" presName="hierChild4" presStyleCnt="0"/>
      <dgm:spPr/>
    </dgm:pt>
    <dgm:pt modelId="{C299BF5C-383F-4AB5-871C-285AEACF8C1E}" type="pres">
      <dgm:prSet presAssocID="{3C40E626-F01B-4019-AD35-ECF80E79561B}" presName="Name64" presStyleLbl="parChTrans1D3" presStyleIdx="0" presStyleCnt="8"/>
      <dgm:spPr/>
      <dgm:t>
        <a:bodyPr/>
        <a:lstStyle/>
        <a:p>
          <a:endParaRPr lang="fr-FR"/>
        </a:p>
      </dgm:t>
    </dgm:pt>
    <dgm:pt modelId="{28D65E6E-1912-4DD9-A13C-9EE55D97BFD9}" type="pres">
      <dgm:prSet presAssocID="{EBDEC88A-324E-41EA-8C3D-731111683F72}" presName="hierRoot2" presStyleCnt="0">
        <dgm:presLayoutVars>
          <dgm:hierBranch val="init"/>
        </dgm:presLayoutVars>
      </dgm:prSet>
      <dgm:spPr/>
    </dgm:pt>
    <dgm:pt modelId="{362D4E94-B7D8-414A-A3D5-3671FC19DBD6}" type="pres">
      <dgm:prSet presAssocID="{EBDEC88A-324E-41EA-8C3D-731111683F72}" presName="rootComposite" presStyleCnt="0"/>
      <dgm:spPr/>
    </dgm:pt>
    <dgm:pt modelId="{8833BC0C-52F2-4EEB-B4C5-ECFA080BE8BE}" type="pres">
      <dgm:prSet presAssocID="{EBDEC88A-324E-41EA-8C3D-731111683F72}" presName="rootText" presStyleLbl="node3" presStyleIdx="0" presStyleCnt="8" custScaleX="194390">
        <dgm:presLayoutVars>
          <dgm:chPref val="3"/>
        </dgm:presLayoutVars>
      </dgm:prSet>
      <dgm:spPr/>
      <dgm:t>
        <a:bodyPr/>
        <a:lstStyle/>
        <a:p>
          <a:endParaRPr lang="fr-FR"/>
        </a:p>
      </dgm:t>
    </dgm:pt>
    <dgm:pt modelId="{00B8A110-F996-4046-891C-C0CB71514997}" type="pres">
      <dgm:prSet presAssocID="{EBDEC88A-324E-41EA-8C3D-731111683F72}" presName="rootConnector" presStyleLbl="node3" presStyleIdx="0" presStyleCnt="8"/>
      <dgm:spPr/>
      <dgm:t>
        <a:bodyPr/>
        <a:lstStyle/>
        <a:p>
          <a:endParaRPr lang="fr-FR"/>
        </a:p>
      </dgm:t>
    </dgm:pt>
    <dgm:pt modelId="{CC968361-4907-4AF3-BC9D-097759A8BC86}" type="pres">
      <dgm:prSet presAssocID="{EBDEC88A-324E-41EA-8C3D-731111683F72}" presName="hierChild4" presStyleCnt="0"/>
      <dgm:spPr/>
    </dgm:pt>
    <dgm:pt modelId="{A9678388-0215-4F49-AD0F-A814B5DEC143}" type="pres">
      <dgm:prSet presAssocID="{EBDEC88A-324E-41EA-8C3D-731111683F72}" presName="hierChild5" presStyleCnt="0"/>
      <dgm:spPr/>
    </dgm:pt>
    <dgm:pt modelId="{49D67083-742F-4282-9A91-0702F6ABD55F}" type="pres">
      <dgm:prSet presAssocID="{37ACF72F-1B52-415E-BF66-DE4D540B9F94}" presName="hierChild5" presStyleCnt="0"/>
      <dgm:spPr/>
    </dgm:pt>
    <dgm:pt modelId="{69D4E3F5-AE7E-47B9-A486-AA6C87A9789E}" type="pres">
      <dgm:prSet presAssocID="{127E0F9F-555D-47BB-940E-99F368300EB2}" presName="Name64" presStyleLbl="parChTrans1D2" presStyleIdx="1" presStyleCnt="5"/>
      <dgm:spPr/>
      <dgm:t>
        <a:bodyPr/>
        <a:lstStyle/>
        <a:p>
          <a:endParaRPr lang="fr-FR"/>
        </a:p>
      </dgm:t>
    </dgm:pt>
    <dgm:pt modelId="{AA9493FD-45F2-42BC-998C-F2660D2E122F}" type="pres">
      <dgm:prSet presAssocID="{3A49EF69-28FB-4256-8FCD-863E96080C7C}" presName="hierRoot2" presStyleCnt="0">
        <dgm:presLayoutVars>
          <dgm:hierBranch val="init"/>
        </dgm:presLayoutVars>
      </dgm:prSet>
      <dgm:spPr/>
    </dgm:pt>
    <dgm:pt modelId="{5D85582B-5CBE-40DC-963C-BF9EC00B7196}" type="pres">
      <dgm:prSet presAssocID="{3A49EF69-28FB-4256-8FCD-863E96080C7C}" presName="rootComposite" presStyleCnt="0"/>
      <dgm:spPr/>
    </dgm:pt>
    <dgm:pt modelId="{DB1CEE91-A733-48D7-9620-CF6C830960E6}" type="pres">
      <dgm:prSet presAssocID="{3A49EF69-28FB-4256-8FCD-863E96080C7C}" presName="rootText" presStyleLbl="node2" presStyleIdx="1" presStyleCnt="5" custScaleX="155841">
        <dgm:presLayoutVars>
          <dgm:chPref val="3"/>
        </dgm:presLayoutVars>
      </dgm:prSet>
      <dgm:spPr/>
      <dgm:t>
        <a:bodyPr/>
        <a:lstStyle/>
        <a:p>
          <a:endParaRPr lang="fr-FR"/>
        </a:p>
      </dgm:t>
    </dgm:pt>
    <dgm:pt modelId="{8EC9945B-9927-49D7-8929-49AD3762F45A}" type="pres">
      <dgm:prSet presAssocID="{3A49EF69-28FB-4256-8FCD-863E96080C7C}" presName="rootConnector" presStyleLbl="node2" presStyleIdx="1" presStyleCnt="5"/>
      <dgm:spPr/>
      <dgm:t>
        <a:bodyPr/>
        <a:lstStyle/>
        <a:p>
          <a:endParaRPr lang="fr-FR"/>
        </a:p>
      </dgm:t>
    </dgm:pt>
    <dgm:pt modelId="{EE99FF3C-C62D-412E-891E-3C76EEC7A37B}" type="pres">
      <dgm:prSet presAssocID="{3A49EF69-28FB-4256-8FCD-863E96080C7C}" presName="hierChild4" presStyleCnt="0"/>
      <dgm:spPr/>
    </dgm:pt>
    <dgm:pt modelId="{18FBECE4-CCED-4088-9F2F-B7C1724E5D6D}" type="pres">
      <dgm:prSet presAssocID="{4CA6DD28-FA32-4126-8D1D-CA63180FD711}" presName="Name64" presStyleLbl="parChTrans1D3" presStyleIdx="1" presStyleCnt="8"/>
      <dgm:spPr/>
      <dgm:t>
        <a:bodyPr/>
        <a:lstStyle/>
        <a:p>
          <a:endParaRPr lang="fr-FR"/>
        </a:p>
      </dgm:t>
    </dgm:pt>
    <dgm:pt modelId="{4C634170-2F7A-4D57-8174-4C978C8EE83B}" type="pres">
      <dgm:prSet presAssocID="{15CE5EE0-EE39-41BB-835E-23E3C1E6C984}" presName="hierRoot2" presStyleCnt="0">
        <dgm:presLayoutVars>
          <dgm:hierBranch val="init"/>
        </dgm:presLayoutVars>
      </dgm:prSet>
      <dgm:spPr/>
    </dgm:pt>
    <dgm:pt modelId="{E6ED9289-D3A6-4D79-8F07-3C7985F8C2F2}" type="pres">
      <dgm:prSet presAssocID="{15CE5EE0-EE39-41BB-835E-23E3C1E6C984}" presName="rootComposite" presStyleCnt="0"/>
      <dgm:spPr/>
    </dgm:pt>
    <dgm:pt modelId="{BFA4BFA8-5738-4327-BA39-16FA58682050}" type="pres">
      <dgm:prSet presAssocID="{15CE5EE0-EE39-41BB-835E-23E3C1E6C984}" presName="rootText" presStyleLbl="node3" presStyleIdx="1" presStyleCnt="8" custScaleX="145703" custLinFactX="100000" custLinFactNeighborX="114206">
        <dgm:presLayoutVars>
          <dgm:chPref val="3"/>
        </dgm:presLayoutVars>
      </dgm:prSet>
      <dgm:spPr/>
      <dgm:t>
        <a:bodyPr/>
        <a:lstStyle/>
        <a:p>
          <a:endParaRPr lang="fr-FR"/>
        </a:p>
      </dgm:t>
    </dgm:pt>
    <dgm:pt modelId="{7DE42E23-C2C5-4889-A828-EE6D4245E338}" type="pres">
      <dgm:prSet presAssocID="{15CE5EE0-EE39-41BB-835E-23E3C1E6C984}" presName="rootConnector" presStyleLbl="node3" presStyleIdx="1" presStyleCnt="8"/>
      <dgm:spPr/>
      <dgm:t>
        <a:bodyPr/>
        <a:lstStyle/>
        <a:p>
          <a:endParaRPr lang="fr-FR"/>
        </a:p>
      </dgm:t>
    </dgm:pt>
    <dgm:pt modelId="{F65D7A1F-AB5D-474A-BD89-22833A7DFA52}" type="pres">
      <dgm:prSet presAssocID="{15CE5EE0-EE39-41BB-835E-23E3C1E6C984}" presName="hierChild4" presStyleCnt="0"/>
      <dgm:spPr/>
    </dgm:pt>
    <dgm:pt modelId="{65DA0A7A-8D6F-4731-B2FC-2590FA2FBF5E}" type="pres">
      <dgm:prSet presAssocID="{15CE5EE0-EE39-41BB-835E-23E3C1E6C984}" presName="hierChild5" presStyleCnt="0"/>
      <dgm:spPr/>
    </dgm:pt>
    <dgm:pt modelId="{E398B542-928D-4CD7-9AFD-D35142CA5B5A}" type="pres">
      <dgm:prSet presAssocID="{49E97D70-2AB4-4CDF-BF93-355B57FEEE93}" presName="Name64" presStyleLbl="parChTrans1D3" presStyleIdx="2" presStyleCnt="8"/>
      <dgm:spPr/>
      <dgm:t>
        <a:bodyPr/>
        <a:lstStyle/>
        <a:p>
          <a:endParaRPr lang="fr-FR"/>
        </a:p>
      </dgm:t>
    </dgm:pt>
    <dgm:pt modelId="{87838ACA-E77D-464C-8B32-D46A9E9DA0D0}" type="pres">
      <dgm:prSet presAssocID="{C4DE4F77-6EB2-40A6-98E2-1B0C5A33F91C}" presName="hierRoot2" presStyleCnt="0">
        <dgm:presLayoutVars>
          <dgm:hierBranch val="init"/>
        </dgm:presLayoutVars>
      </dgm:prSet>
      <dgm:spPr/>
    </dgm:pt>
    <dgm:pt modelId="{9F43B43B-B1EE-4B9A-81D2-A9FE6F4655FB}" type="pres">
      <dgm:prSet presAssocID="{C4DE4F77-6EB2-40A6-98E2-1B0C5A33F91C}" presName="rootComposite" presStyleCnt="0"/>
      <dgm:spPr/>
    </dgm:pt>
    <dgm:pt modelId="{E5952C09-C0EF-4BF9-BFD1-BD052C7BC317}" type="pres">
      <dgm:prSet presAssocID="{C4DE4F77-6EB2-40A6-98E2-1B0C5A33F91C}" presName="rootText" presStyleLbl="node3" presStyleIdx="2" presStyleCnt="8" custScaleX="145703" custLinFactX="100000" custLinFactNeighborX="114206">
        <dgm:presLayoutVars>
          <dgm:chPref val="3"/>
        </dgm:presLayoutVars>
      </dgm:prSet>
      <dgm:spPr/>
      <dgm:t>
        <a:bodyPr/>
        <a:lstStyle/>
        <a:p>
          <a:endParaRPr lang="fr-FR"/>
        </a:p>
      </dgm:t>
    </dgm:pt>
    <dgm:pt modelId="{8D12BBB3-16DC-4AE6-BE5E-27D5FE139FB9}" type="pres">
      <dgm:prSet presAssocID="{C4DE4F77-6EB2-40A6-98E2-1B0C5A33F91C}" presName="rootConnector" presStyleLbl="node3" presStyleIdx="2" presStyleCnt="8"/>
      <dgm:spPr/>
      <dgm:t>
        <a:bodyPr/>
        <a:lstStyle/>
        <a:p>
          <a:endParaRPr lang="fr-FR"/>
        </a:p>
      </dgm:t>
    </dgm:pt>
    <dgm:pt modelId="{DCCF6811-186D-4DFC-81A9-EEE9F0F11620}" type="pres">
      <dgm:prSet presAssocID="{C4DE4F77-6EB2-40A6-98E2-1B0C5A33F91C}" presName="hierChild4" presStyleCnt="0"/>
      <dgm:spPr/>
    </dgm:pt>
    <dgm:pt modelId="{EFB8D7B5-1ABA-4B2C-8729-94D2ED6A9DF2}" type="pres">
      <dgm:prSet presAssocID="{C4DE4F77-6EB2-40A6-98E2-1B0C5A33F91C}" presName="hierChild5" presStyleCnt="0"/>
      <dgm:spPr/>
    </dgm:pt>
    <dgm:pt modelId="{4F93CB1F-2C2F-4510-884B-1E823D65883F}" type="pres">
      <dgm:prSet presAssocID="{6A74FD57-6CF0-4E3D-A68B-5DB2788A88E0}" presName="Name64" presStyleLbl="parChTrans1D3" presStyleIdx="3" presStyleCnt="8"/>
      <dgm:spPr/>
      <dgm:t>
        <a:bodyPr/>
        <a:lstStyle/>
        <a:p>
          <a:endParaRPr lang="fr-FR"/>
        </a:p>
      </dgm:t>
    </dgm:pt>
    <dgm:pt modelId="{55473030-D2DB-416D-9ABE-80551A06EF7E}" type="pres">
      <dgm:prSet presAssocID="{9EF3AFC6-371F-4193-B1F4-D16AC9315E90}" presName="hierRoot2" presStyleCnt="0">
        <dgm:presLayoutVars>
          <dgm:hierBranch val="init"/>
        </dgm:presLayoutVars>
      </dgm:prSet>
      <dgm:spPr/>
    </dgm:pt>
    <dgm:pt modelId="{DCEC1AAB-1D10-4C75-9D77-56BF1D24E13C}" type="pres">
      <dgm:prSet presAssocID="{9EF3AFC6-371F-4193-B1F4-D16AC9315E90}" presName="rootComposite" presStyleCnt="0"/>
      <dgm:spPr/>
    </dgm:pt>
    <dgm:pt modelId="{7D0E9E83-C0C6-4A63-94E0-D2D1CDF963D6}" type="pres">
      <dgm:prSet presAssocID="{9EF3AFC6-371F-4193-B1F4-D16AC9315E90}" presName="rootText" presStyleLbl="node3" presStyleIdx="3" presStyleCnt="8" custScaleX="145703" custLinFactX="100000" custLinFactNeighborX="114206">
        <dgm:presLayoutVars>
          <dgm:chPref val="3"/>
        </dgm:presLayoutVars>
      </dgm:prSet>
      <dgm:spPr/>
      <dgm:t>
        <a:bodyPr/>
        <a:lstStyle/>
        <a:p>
          <a:endParaRPr lang="fr-FR"/>
        </a:p>
      </dgm:t>
    </dgm:pt>
    <dgm:pt modelId="{06777297-496D-43F6-9F09-D8AAA98C486D}" type="pres">
      <dgm:prSet presAssocID="{9EF3AFC6-371F-4193-B1F4-D16AC9315E90}" presName="rootConnector" presStyleLbl="node3" presStyleIdx="3" presStyleCnt="8"/>
      <dgm:spPr/>
      <dgm:t>
        <a:bodyPr/>
        <a:lstStyle/>
        <a:p>
          <a:endParaRPr lang="fr-FR"/>
        </a:p>
      </dgm:t>
    </dgm:pt>
    <dgm:pt modelId="{4552DDA9-3A49-44BE-A577-FA3B4C973B4E}" type="pres">
      <dgm:prSet presAssocID="{9EF3AFC6-371F-4193-B1F4-D16AC9315E90}" presName="hierChild4" presStyleCnt="0"/>
      <dgm:spPr/>
    </dgm:pt>
    <dgm:pt modelId="{0D30D033-3E47-401F-9D75-F7404A08DD7F}" type="pres">
      <dgm:prSet presAssocID="{9EF3AFC6-371F-4193-B1F4-D16AC9315E90}" presName="hierChild5" presStyleCnt="0"/>
      <dgm:spPr/>
    </dgm:pt>
    <dgm:pt modelId="{82602DC9-24AF-48E3-8C39-E5AF15DF6889}" type="pres">
      <dgm:prSet presAssocID="{3A49EF69-28FB-4256-8FCD-863E96080C7C}" presName="hierChild5" presStyleCnt="0"/>
      <dgm:spPr/>
    </dgm:pt>
    <dgm:pt modelId="{519A05CA-E537-48E8-9BD9-744795E5629B}" type="pres">
      <dgm:prSet presAssocID="{B7AA188D-B880-478C-BD78-292FE762B06A}" presName="Name64" presStyleLbl="parChTrans1D2" presStyleIdx="2" presStyleCnt="5"/>
      <dgm:spPr/>
      <dgm:t>
        <a:bodyPr/>
        <a:lstStyle/>
        <a:p>
          <a:endParaRPr lang="fr-FR"/>
        </a:p>
      </dgm:t>
    </dgm:pt>
    <dgm:pt modelId="{3E3ED51B-5343-4B8A-AB60-6BA222AF1584}" type="pres">
      <dgm:prSet presAssocID="{F82B2177-3361-43C0-954B-BB830EA6D6BD}" presName="hierRoot2" presStyleCnt="0">
        <dgm:presLayoutVars>
          <dgm:hierBranch val="init"/>
        </dgm:presLayoutVars>
      </dgm:prSet>
      <dgm:spPr/>
    </dgm:pt>
    <dgm:pt modelId="{83BAEFEF-ADC0-4886-A783-3B3BB4BA0293}" type="pres">
      <dgm:prSet presAssocID="{F82B2177-3361-43C0-954B-BB830EA6D6BD}" presName="rootComposite" presStyleCnt="0"/>
      <dgm:spPr/>
    </dgm:pt>
    <dgm:pt modelId="{4CA85383-8701-4AD0-9C60-FB3D1EB134C4}" type="pres">
      <dgm:prSet presAssocID="{F82B2177-3361-43C0-954B-BB830EA6D6BD}" presName="rootText" presStyleLbl="node2" presStyleIdx="2" presStyleCnt="5">
        <dgm:presLayoutVars>
          <dgm:chPref val="3"/>
        </dgm:presLayoutVars>
      </dgm:prSet>
      <dgm:spPr/>
      <dgm:t>
        <a:bodyPr/>
        <a:lstStyle/>
        <a:p>
          <a:endParaRPr lang="fr-FR"/>
        </a:p>
      </dgm:t>
    </dgm:pt>
    <dgm:pt modelId="{87073B22-B34C-4EAC-8D67-5C6BBEC9AD0A}" type="pres">
      <dgm:prSet presAssocID="{F82B2177-3361-43C0-954B-BB830EA6D6BD}" presName="rootConnector" presStyleLbl="node2" presStyleIdx="2" presStyleCnt="5"/>
      <dgm:spPr/>
      <dgm:t>
        <a:bodyPr/>
        <a:lstStyle/>
        <a:p>
          <a:endParaRPr lang="fr-FR"/>
        </a:p>
      </dgm:t>
    </dgm:pt>
    <dgm:pt modelId="{8E31AC1A-E510-4736-AEF8-1355627CEDAB}" type="pres">
      <dgm:prSet presAssocID="{F82B2177-3361-43C0-954B-BB830EA6D6BD}" presName="hierChild4" presStyleCnt="0"/>
      <dgm:spPr/>
    </dgm:pt>
    <dgm:pt modelId="{504AA253-F057-4B5A-9C03-A7D9AA74526D}" type="pres">
      <dgm:prSet presAssocID="{E0BE463D-4C68-482F-BC83-13D18610B8BA}" presName="Name64" presStyleLbl="parChTrans1D3" presStyleIdx="4" presStyleCnt="8"/>
      <dgm:spPr/>
      <dgm:t>
        <a:bodyPr/>
        <a:lstStyle/>
        <a:p>
          <a:endParaRPr lang="fr-FR"/>
        </a:p>
      </dgm:t>
    </dgm:pt>
    <dgm:pt modelId="{F02972D1-B695-44D1-B95E-7E44BE7A9B61}" type="pres">
      <dgm:prSet presAssocID="{1DFF2E94-F6A4-4B0C-904A-6FCBA5BCDA4B}" presName="hierRoot2" presStyleCnt="0">
        <dgm:presLayoutVars>
          <dgm:hierBranch val="init"/>
        </dgm:presLayoutVars>
      </dgm:prSet>
      <dgm:spPr/>
    </dgm:pt>
    <dgm:pt modelId="{0C15A728-03EF-432E-82C5-2241742CF352}" type="pres">
      <dgm:prSet presAssocID="{1DFF2E94-F6A4-4B0C-904A-6FCBA5BCDA4B}" presName="rootComposite" presStyleCnt="0"/>
      <dgm:spPr/>
    </dgm:pt>
    <dgm:pt modelId="{CBB46950-272E-42BC-8BA1-5BDC5FF91044}" type="pres">
      <dgm:prSet presAssocID="{1DFF2E94-F6A4-4B0C-904A-6FCBA5BCDA4B}" presName="rootText" presStyleLbl="node3" presStyleIdx="4" presStyleCnt="8" custScaleX="194390">
        <dgm:presLayoutVars>
          <dgm:chPref val="3"/>
        </dgm:presLayoutVars>
      </dgm:prSet>
      <dgm:spPr/>
      <dgm:t>
        <a:bodyPr/>
        <a:lstStyle/>
        <a:p>
          <a:endParaRPr lang="fr-FR"/>
        </a:p>
      </dgm:t>
    </dgm:pt>
    <dgm:pt modelId="{2D80E6AA-3227-4D1C-88AA-7A90446CC18E}" type="pres">
      <dgm:prSet presAssocID="{1DFF2E94-F6A4-4B0C-904A-6FCBA5BCDA4B}" presName="rootConnector" presStyleLbl="node3" presStyleIdx="4" presStyleCnt="8"/>
      <dgm:spPr/>
      <dgm:t>
        <a:bodyPr/>
        <a:lstStyle/>
        <a:p>
          <a:endParaRPr lang="fr-FR"/>
        </a:p>
      </dgm:t>
    </dgm:pt>
    <dgm:pt modelId="{D0505ACF-2736-4D19-9691-1287128EE3AD}" type="pres">
      <dgm:prSet presAssocID="{1DFF2E94-F6A4-4B0C-904A-6FCBA5BCDA4B}" presName="hierChild4" presStyleCnt="0"/>
      <dgm:spPr/>
    </dgm:pt>
    <dgm:pt modelId="{D5BFE10C-057E-4EB4-AD80-B195F242A8E2}" type="pres">
      <dgm:prSet presAssocID="{1DFF2E94-F6A4-4B0C-904A-6FCBA5BCDA4B}" presName="hierChild5" presStyleCnt="0"/>
      <dgm:spPr/>
    </dgm:pt>
    <dgm:pt modelId="{0CAEEAC5-D8A7-491C-BA29-67990B185286}" type="pres">
      <dgm:prSet presAssocID="{F82B2177-3361-43C0-954B-BB830EA6D6BD}" presName="hierChild5" presStyleCnt="0"/>
      <dgm:spPr/>
    </dgm:pt>
    <dgm:pt modelId="{11620B06-41F6-456D-A8A6-AF7AFB1EAE31}" type="pres">
      <dgm:prSet presAssocID="{652E16CB-8B5B-410C-B70A-A31E7C1C9C7B}" presName="Name64" presStyleLbl="parChTrans1D2" presStyleIdx="3" presStyleCnt="5"/>
      <dgm:spPr/>
      <dgm:t>
        <a:bodyPr/>
        <a:lstStyle/>
        <a:p>
          <a:endParaRPr lang="fr-FR"/>
        </a:p>
      </dgm:t>
    </dgm:pt>
    <dgm:pt modelId="{80C01E5D-7C60-4850-B0C9-CC30B3871D16}" type="pres">
      <dgm:prSet presAssocID="{3A56E42B-555B-4F82-A0EA-6CC0F7AC4808}" presName="hierRoot2" presStyleCnt="0">
        <dgm:presLayoutVars>
          <dgm:hierBranch val="init"/>
        </dgm:presLayoutVars>
      </dgm:prSet>
      <dgm:spPr/>
    </dgm:pt>
    <dgm:pt modelId="{5D2D94D2-CBBA-43F2-AC4F-8150A5921A13}" type="pres">
      <dgm:prSet presAssocID="{3A56E42B-555B-4F82-A0EA-6CC0F7AC4808}" presName="rootComposite" presStyleCnt="0"/>
      <dgm:spPr/>
    </dgm:pt>
    <dgm:pt modelId="{F4F704E4-58C9-497F-9C28-8B2EC74A7FFE}" type="pres">
      <dgm:prSet presAssocID="{3A56E42B-555B-4F82-A0EA-6CC0F7AC4808}" presName="rootText" presStyleLbl="node2" presStyleIdx="3" presStyleCnt="5">
        <dgm:presLayoutVars>
          <dgm:chPref val="3"/>
        </dgm:presLayoutVars>
      </dgm:prSet>
      <dgm:spPr/>
      <dgm:t>
        <a:bodyPr/>
        <a:lstStyle/>
        <a:p>
          <a:endParaRPr lang="fr-FR"/>
        </a:p>
      </dgm:t>
    </dgm:pt>
    <dgm:pt modelId="{713FBE49-42F7-417E-AF6B-C3FC841909B1}" type="pres">
      <dgm:prSet presAssocID="{3A56E42B-555B-4F82-A0EA-6CC0F7AC4808}" presName="rootConnector" presStyleLbl="node2" presStyleIdx="3" presStyleCnt="5"/>
      <dgm:spPr/>
      <dgm:t>
        <a:bodyPr/>
        <a:lstStyle/>
        <a:p>
          <a:endParaRPr lang="fr-FR"/>
        </a:p>
      </dgm:t>
    </dgm:pt>
    <dgm:pt modelId="{0BE3901F-F66D-4CEF-9422-C63CEEA322CB}" type="pres">
      <dgm:prSet presAssocID="{3A56E42B-555B-4F82-A0EA-6CC0F7AC4808}" presName="hierChild4" presStyleCnt="0"/>
      <dgm:spPr/>
    </dgm:pt>
    <dgm:pt modelId="{7EF378B2-407C-4B32-8884-828756144681}" type="pres">
      <dgm:prSet presAssocID="{5C50A25C-083D-4961-B2E3-6C4545AE99EC}" presName="Name64" presStyleLbl="parChTrans1D3" presStyleIdx="5" presStyleCnt="8"/>
      <dgm:spPr/>
      <dgm:t>
        <a:bodyPr/>
        <a:lstStyle/>
        <a:p>
          <a:endParaRPr lang="fr-FR"/>
        </a:p>
      </dgm:t>
    </dgm:pt>
    <dgm:pt modelId="{F45C22EE-B90B-4E9B-B433-314FE87082B2}" type="pres">
      <dgm:prSet presAssocID="{0B5C4B33-238F-4A57-8C6C-EFC46784B320}" presName="hierRoot2" presStyleCnt="0">
        <dgm:presLayoutVars>
          <dgm:hierBranch val="init"/>
        </dgm:presLayoutVars>
      </dgm:prSet>
      <dgm:spPr/>
    </dgm:pt>
    <dgm:pt modelId="{FE961B8F-F783-4621-9C1C-F4826C617EF7}" type="pres">
      <dgm:prSet presAssocID="{0B5C4B33-238F-4A57-8C6C-EFC46784B320}" presName="rootComposite" presStyleCnt="0"/>
      <dgm:spPr/>
    </dgm:pt>
    <dgm:pt modelId="{E83D1C05-81DA-46FA-BEAB-373C77C5947E}" type="pres">
      <dgm:prSet presAssocID="{0B5C4B33-238F-4A57-8C6C-EFC46784B320}" presName="rootText" presStyleLbl="node3" presStyleIdx="5" presStyleCnt="8" custScaleX="194390">
        <dgm:presLayoutVars>
          <dgm:chPref val="3"/>
        </dgm:presLayoutVars>
      </dgm:prSet>
      <dgm:spPr/>
      <dgm:t>
        <a:bodyPr/>
        <a:lstStyle/>
        <a:p>
          <a:endParaRPr lang="fr-FR"/>
        </a:p>
      </dgm:t>
    </dgm:pt>
    <dgm:pt modelId="{9CF43145-CB6B-4BBB-BB43-EA45510AB66E}" type="pres">
      <dgm:prSet presAssocID="{0B5C4B33-238F-4A57-8C6C-EFC46784B320}" presName="rootConnector" presStyleLbl="node3" presStyleIdx="5" presStyleCnt="8"/>
      <dgm:spPr/>
      <dgm:t>
        <a:bodyPr/>
        <a:lstStyle/>
        <a:p>
          <a:endParaRPr lang="fr-FR"/>
        </a:p>
      </dgm:t>
    </dgm:pt>
    <dgm:pt modelId="{596F5021-23CF-49FA-BA13-83016AA6D480}" type="pres">
      <dgm:prSet presAssocID="{0B5C4B33-238F-4A57-8C6C-EFC46784B320}" presName="hierChild4" presStyleCnt="0"/>
      <dgm:spPr/>
    </dgm:pt>
    <dgm:pt modelId="{ACB43A1F-8553-43EF-B75B-23247FE75F12}" type="pres">
      <dgm:prSet presAssocID="{0B5C4B33-238F-4A57-8C6C-EFC46784B320}" presName="hierChild5" presStyleCnt="0"/>
      <dgm:spPr/>
    </dgm:pt>
    <dgm:pt modelId="{3C1BB8CD-F00F-4DF2-8315-925E5C24FFC0}" type="pres">
      <dgm:prSet presAssocID="{3A56E42B-555B-4F82-A0EA-6CC0F7AC4808}" presName="hierChild5" presStyleCnt="0"/>
      <dgm:spPr/>
    </dgm:pt>
    <dgm:pt modelId="{19A7A051-3B15-4201-865B-CF44E40B63AE}" type="pres">
      <dgm:prSet presAssocID="{500D2B64-1751-4B70-A5FB-91CCE288E2BD}" presName="Name64" presStyleLbl="parChTrans1D2" presStyleIdx="4" presStyleCnt="5"/>
      <dgm:spPr/>
      <dgm:t>
        <a:bodyPr/>
        <a:lstStyle/>
        <a:p>
          <a:endParaRPr lang="fr-FR"/>
        </a:p>
      </dgm:t>
    </dgm:pt>
    <dgm:pt modelId="{6A9245AC-84AB-4063-A240-10C1F08423A4}" type="pres">
      <dgm:prSet presAssocID="{10FD6D73-52B3-4593-9870-0C996CE1D821}" presName="hierRoot2" presStyleCnt="0">
        <dgm:presLayoutVars>
          <dgm:hierBranch val="init"/>
        </dgm:presLayoutVars>
      </dgm:prSet>
      <dgm:spPr/>
    </dgm:pt>
    <dgm:pt modelId="{500A11DB-5DE4-4A36-AE44-42C217A0B352}" type="pres">
      <dgm:prSet presAssocID="{10FD6D73-52B3-4593-9870-0C996CE1D821}" presName="rootComposite" presStyleCnt="0"/>
      <dgm:spPr/>
    </dgm:pt>
    <dgm:pt modelId="{EB607748-2643-43A6-93F4-717E553CCC03}" type="pres">
      <dgm:prSet presAssocID="{10FD6D73-52B3-4593-9870-0C996CE1D821}" presName="rootText" presStyleLbl="node2" presStyleIdx="4" presStyleCnt="5">
        <dgm:presLayoutVars>
          <dgm:chPref val="3"/>
        </dgm:presLayoutVars>
      </dgm:prSet>
      <dgm:spPr/>
      <dgm:t>
        <a:bodyPr/>
        <a:lstStyle/>
        <a:p>
          <a:endParaRPr lang="fr-FR"/>
        </a:p>
      </dgm:t>
    </dgm:pt>
    <dgm:pt modelId="{AA13ED28-44DD-48F1-9C8B-41AACB920410}" type="pres">
      <dgm:prSet presAssocID="{10FD6D73-52B3-4593-9870-0C996CE1D821}" presName="rootConnector" presStyleLbl="node2" presStyleIdx="4" presStyleCnt="5"/>
      <dgm:spPr/>
      <dgm:t>
        <a:bodyPr/>
        <a:lstStyle/>
        <a:p>
          <a:endParaRPr lang="fr-FR"/>
        </a:p>
      </dgm:t>
    </dgm:pt>
    <dgm:pt modelId="{F19668D1-A27B-4ADC-A00A-C7F99271AFCE}" type="pres">
      <dgm:prSet presAssocID="{10FD6D73-52B3-4593-9870-0C996CE1D821}" presName="hierChild4" presStyleCnt="0"/>
      <dgm:spPr/>
    </dgm:pt>
    <dgm:pt modelId="{1D371BCD-FD05-46DB-AE1B-5AB8B1751BDB}" type="pres">
      <dgm:prSet presAssocID="{A43E4F00-5E49-453B-925D-B96019AE468C}" presName="Name64" presStyleLbl="parChTrans1D3" presStyleIdx="6" presStyleCnt="8"/>
      <dgm:spPr/>
      <dgm:t>
        <a:bodyPr/>
        <a:lstStyle/>
        <a:p>
          <a:endParaRPr lang="fr-FR"/>
        </a:p>
      </dgm:t>
    </dgm:pt>
    <dgm:pt modelId="{1AF042D3-324E-49EE-9297-F0DA41E18DE5}" type="pres">
      <dgm:prSet presAssocID="{AED2A71C-0A77-4E90-A6A6-896AAD05823D}" presName="hierRoot2" presStyleCnt="0">
        <dgm:presLayoutVars>
          <dgm:hierBranch val="init"/>
        </dgm:presLayoutVars>
      </dgm:prSet>
      <dgm:spPr/>
    </dgm:pt>
    <dgm:pt modelId="{E9C46A09-421D-4B68-B458-F0D5B18BC6B1}" type="pres">
      <dgm:prSet presAssocID="{AED2A71C-0A77-4E90-A6A6-896AAD05823D}" presName="rootComposite" presStyleCnt="0"/>
      <dgm:spPr/>
    </dgm:pt>
    <dgm:pt modelId="{ED5B6B99-048B-4B01-97DE-3921ACE18DB2}" type="pres">
      <dgm:prSet presAssocID="{AED2A71C-0A77-4E90-A6A6-896AAD05823D}" presName="rootText" presStyleLbl="node3" presStyleIdx="6" presStyleCnt="8" custScaleX="194390">
        <dgm:presLayoutVars>
          <dgm:chPref val="3"/>
        </dgm:presLayoutVars>
      </dgm:prSet>
      <dgm:spPr/>
      <dgm:t>
        <a:bodyPr/>
        <a:lstStyle/>
        <a:p>
          <a:endParaRPr lang="fr-FR"/>
        </a:p>
      </dgm:t>
    </dgm:pt>
    <dgm:pt modelId="{26137B91-0EEE-4B78-A2F9-D9D9A0B34854}" type="pres">
      <dgm:prSet presAssocID="{AED2A71C-0A77-4E90-A6A6-896AAD05823D}" presName="rootConnector" presStyleLbl="node3" presStyleIdx="6" presStyleCnt="8"/>
      <dgm:spPr/>
      <dgm:t>
        <a:bodyPr/>
        <a:lstStyle/>
        <a:p>
          <a:endParaRPr lang="fr-FR"/>
        </a:p>
      </dgm:t>
    </dgm:pt>
    <dgm:pt modelId="{BA7EBE4D-4978-4C41-9AFB-16F262DD3F77}" type="pres">
      <dgm:prSet presAssocID="{AED2A71C-0A77-4E90-A6A6-896AAD05823D}" presName="hierChild4" presStyleCnt="0"/>
      <dgm:spPr/>
    </dgm:pt>
    <dgm:pt modelId="{F7E55352-D4AD-404F-B0BF-23A432217399}" type="pres">
      <dgm:prSet presAssocID="{22DD5F95-2E9B-4933-A9F5-D9B24F38D2A4}" presName="Name64" presStyleLbl="parChTrans1D4" presStyleIdx="0" presStyleCnt="2"/>
      <dgm:spPr/>
      <dgm:t>
        <a:bodyPr/>
        <a:lstStyle/>
        <a:p>
          <a:endParaRPr lang="fr-FR"/>
        </a:p>
      </dgm:t>
    </dgm:pt>
    <dgm:pt modelId="{A050BC4E-85F1-4325-9F6E-92C8F9630BBB}" type="pres">
      <dgm:prSet presAssocID="{A9B48322-4AC9-4875-8C8F-FA4FE4CA59EC}" presName="hierRoot2" presStyleCnt="0">
        <dgm:presLayoutVars>
          <dgm:hierBranch val="init"/>
        </dgm:presLayoutVars>
      </dgm:prSet>
      <dgm:spPr/>
    </dgm:pt>
    <dgm:pt modelId="{9E8B50FF-A767-4B67-A7D0-81C9C58F5AEA}" type="pres">
      <dgm:prSet presAssocID="{A9B48322-4AC9-4875-8C8F-FA4FE4CA59EC}" presName="rootComposite" presStyleCnt="0"/>
      <dgm:spPr/>
    </dgm:pt>
    <dgm:pt modelId="{CFB6A25E-8AE1-4738-A7EC-596EA6DAB722}" type="pres">
      <dgm:prSet presAssocID="{A9B48322-4AC9-4875-8C8F-FA4FE4CA59EC}" presName="rootText" presStyleLbl="node4" presStyleIdx="0" presStyleCnt="2" custScaleX="124013" custLinFactNeighborX="93045">
        <dgm:presLayoutVars>
          <dgm:chPref val="3"/>
        </dgm:presLayoutVars>
      </dgm:prSet>
      <dgm:spPr/>
      <dgm:t>
        <a:bodyPr/>
        <a:lstStyle/>
        <a:p>
          <a:endParaRPr lang="fr-FR"/>
        </a:p>
      </dgm:t>
    </dgm:pt>
    <dgm:pt modelId="{07D57B9B-D17A-452A-BB65-3788AEE27396}" type="pres">
      <dgm:prSet presAssocID="{A9B48322-4AC9-4875-8C8F-FA4FE4CA59EC}" presName="rootConnector" presStyleLbl="node4" presStyleIdx="0" presStyleCnt="2"/>
      <dgm:spPr/>
      <dgm:t>
        <a:bodyPr/>
        <a:lstStyle/>
        <a:p>
          <a:endParaRPr lang="fr-FR"/>
        </a:p>
      </dgm:t>
    </dgm:pt>
    <dgm:pt modelId="{7561565D-C28E-4646-A104-ECA8387F4324}" type="pres">
      <dgm:prSet presAssocID="{A9B48322-4AC9-4875-8C8F-FA4FE4CA59EC}" presName="hierChild4" presStyleCnt="0"/>
      <dgm:spPr/>
    </dgm:pt>
    <dgm:pt modelId="{9566D389-5834-4879-B111-570259BE4F4D}" type="pres">
      <dgm:prSet presAssocID="{A9B48322-4AC9-4875-8C8F-FA4FE4CA59EC}" presName="hierChild5" presStyleCnt="0"/>
      <dgm:spPr/>
    </dgm:pt>
    <dgm:pt modelId="{17C1C841-E727-4F6E-8F1A-252B90EED691}" type="pres">
      <dgm:prSet presAssocID="{4B2CF3E2-215D-4E76-9A16-43C934D3030D}" presName="Name64" presStyleLbl="parChTrans1D4" presStyleIdx="1" presStyleCnt="2"/>
      <dgm:spPr/>
      <dgm:t>
        <a:bodyPr/>
        <a:lstStyle/>
        <a:p>
          <a:endParaRPr lang="fr-FR"/>
        </a:p>
      </dgm:t>
    </dgm:pt>
    <dgm:pt modelId="{3FDC9C72-24F0-451C-A1F0-5E3C36537BFF}" type="pres">
      <dgm:prSet presAssocID="{63915489-439F-49D7-A809-7137A2F04811}" presName="hierRoot2" presStyleCnt="0">
        <dgm:presLayoutVars>
          <dgm:hierBranch val="init"/>
        </dgm:presLayoutVars>
      </dgm:prSet>
      <dgm:spPr/>
    </dgm:pt>
    <dgm:pt modelId="{64AA728A-E9DC-4426-A6D4-686539964CFA}" type="pres">
      <dgm:prSet presAssocID="{63915489-439F-49D7-A809-7137A2F04811}" presName="rootComposite" presStyleCnt="0"/>
      <dgm:spPr/>
    </dgm:pt>
    <dgm:pt modelId="{FF59C45A-06EF-4413-95F7-28810A707A6D}" type="pres">
      <dgm:prSet presAssocID="{63915489-439F-49D7-A809-7137A2F04811}" presName="rootText" presStyleLbl="node4" presStyleIdx="1" presStyleCnt="2" custScaleX="124013" custLinFactNeighborX="93045">
        <dgm:presLayoutVars>
          <dgm:chPref val="3"/>
        </dgm:presLayoutVars>
      </dgm:prSet>
      <dgm:spPr/>
      <dgm:t>
        <a:bodyPr/>
        <a:lstStyle/>
        <a:p>
          <a:endParaRPr lang="fr-FR"/>
        </a:p>
      </dgm:t>
    </dgm:pt>
    <dgm:pt modelId="{F4C0A2B7-FBEA-4ED8-97C4-67FDAF8609BD}" type="pres">
      <dgm:prSet presAssocID="{63915489-439F-49D7-A809-7137A2F04811}" presName="rootConnector" presStyleLbl="node4" presStyleIdx="1" presStyleCnt="2"/>
      <dgm:spPr/>
      <dgm:t>
        <a:bodyPr/>
        <a:lstStyle/>
        <a:p>
          <a:endParaRPr lang="fr-FR"/>
        </a:p>
      </dgm:t>
    </dgm:pt>
    <dgm:pt modelId="{CC58BB22-A9FD-4A0A-82EE-6959346C5963}" type="pres">
      <dgm:prSet presAssocID="{63915489-439F-49D7-A809-7137A2F04811}" presName="hierChild4" presStyleCnt="0"/>
      <dgm:spPr/>
    </dgm:pt>
    <dgm:pt modelId="{82ED3F78-16B8-45D1-A2BC-AC20E5C10939}" type="pres">
      <dgm:prSet presAssocID="{63915489-439F-49D7-A809-7137A2F04811}" presName="hierChild5" presStyleCnt="0"/>
      <dgm:spPr/>
    </dgm:pt>
    <dgm:pt modelId="{E8412FE0-8BE4-411F-ACCA-C8C5D253DA24}" type="pres">
      <dgm:prSet presAssocID="{AED2A71C-0A77-4E90-A6A6-896AAD05823D}" presName="hierChild5" presStyleCnt="0"/>
      <dgm:spPr/>
    </dgm:pt>
    <dgm:pt modelId="{B18BFAC6-7D7F-4B3C-BC1F-F3BFF1E5119F}" type="pres">
      <dgm:prSet presAssocID="{1ABB25C1-DB8F-49AA-B7DE-EE7ED93C4716}" presName="Name64" presStyleLbl="parChTrans1D3" presStyleIdx="7" presStyleCnt="8"/>
      <dgm:spPr/>
      <dgm:t>
        <a:bodyPr/>
        <a:lstStyle/>
        <a:p>
          <a:endParaRPr lang="fr-FR"/>
        </a:p>
      </dgm:t>
    </dgm:pt>
    <dgm:pt modelId="{D66B2CA3-FC04-4275-8450-9B2F9D794157}" type="pres">
      <dgm:prSet presAssocID="{FE28C547-222B-4846-A5B9-8027793690B0}" presName="hierRoot2" presStyleCnt="0">
        <dgm:presLayoutVars>
          <dgm:hierBranch val="init"/>
        </dgm:presLayoutVars>
      </dgm:prSet>
      <dgm:spPr/>
    </dgm:pt>
    <dgm:pt modelId="{32F49338-D118-47CE-B815-8507D022EC9D}" type="pres">
      <dgm:prSet presAssocID="{FE28C547-222B-4846-A5B9-8027793690B0}" presName="rootComposite" presStyleCnt="0"/>
      <dgm:spPr/>
    </dgm:pt>
    <dgm:pt modelId="{02D7EA27-D0F9-4104-8C77-BA02F5B2C32C}" type="pres">
      <dgm:prSet presAssocID="{FE28C547-222B-4846-A5B9-8027793690B0}" presName="rootText" presStyleLbl="node3" presStyleIdx="7" presStyleCnt="8" custScaleX="194390">
        <dgm:presLayoutVars>
          <dgm:chPref val="3"/>
        </dgm:presLayoutVars>
      </dgm:prSet>
      <dgm:spPr/>
      <dgm:t>
        <a:bodyPr/>
        <a:lstStyle/>
        <a:p>
          <a:endParaRPr lang="fr-FR"/>
        </a:p>
      </dgm:t>
    </dgm:pt>
    <dgm:pt modelId="{A184E66D-1961-492B-BA41-09178C934287}" type="pres">
      <dgm:prSet presAssocID="{FE28C547-222B-4846-A5B9-8027793690B0}" presName="rootConnector" presStyleLbl="node3" presStyleIdx="7" presStyleCnt="8"/>
      <dgm:spPr/>
      <dgm:t>
        <a:bodyPr/>
        <a:lstStyle/>
        <a:p>
          <a:endParaRPr lang="fr-FR"/>
        </a:p>
      </dgm:t>
    </dgm:pt>
    <dgm:pt modelId="{F3A90879-50A6-48A1-A27A-E99DFF3A4FFC}" type="pres">
      <dgm:prSet presAssocID="{FE28C547-222B-4846-A5B9-8027793690B0}" presName="hierChild4" presStyleCnt="0"/>
      <dgm:spPr/>
    </dgm:pt>
    <dgm:pt modelId="{26930F43-B1D9-4BF1-BC07-1015FAC9C0FE}" type="pres">
      <dgm:prSet presAssocID="{FE28C547-222B-4846-A5B9-8027793690B0}" presName="hierChild5" presStyleCnt="0"/>
      <dgm:spPr/>
    </dgm:pt>
    <dgm:pt modelId="{BDCCB426-4525-45F3-9CB5-DF33358183FD}" type="pres">
      <dgm:prSet presAssocID="{10FD6D73-52B3-4593-9870-0C996CE1D821}" presName="hierChild5" presStyleCnt="0"/>
      <dgm:spPr/>
    </dgm:pt>
    <dgm:pt modelId="{E8E57B38-6BEF-489B-994E-B6D843C29C47}" type="pres">
      <dgm:prSet presAssocID="{640BD6DF-BA03-4C02-87D8-FCCE762D21D8}" presName="hierChild3" presStyleCnt="0"/>
      <dgm:spPr/>
    </dgm:pt>
  </dgm:ptLst>
  <dgm:cxnLst>
    <dgm:cxn modelId="{63E8861E-1372-4DDE-883C-15692D1C4CCE}" srcId="{640BD6DF-BA03-4C02-87D8-FCCE762D21D8}" destId="{10FD6D73-52B3-4593-9870-0C996CE1D821}" srcOrd="4" destOrd="0" parTransId="{500D2B64-1751-4B70-A5FB-91CCE288E2BD}" sibTransId="{95C81BAC-300F-466E-A1BD-47AD4FD856BA}"/>
    <dgm:cxn modelId="{6EA01E6C-4040-43C2-85F1-361646930AC0}" srcId="{3A49EF69-28FB-4256-8FCD-863E96080C7C}" destId="{9EF3AFC6-371F-4193-B1F4-D16AC9315E90}" srcOrd="2" destOrd="0" parTransId="{6A74FD57-6CF0-4E3D-A68B-5DB2788A88E0}" sibTransId="{48D91E15-4A8E-440C-A3DE-064C1D7C5750}"/>
    <dgm:cxn modelId="{9D335E25-9E7E-4EB8-A74E-7009D65148AF}" type="presOf" srcId="{0B5C4B33-238F-4A57-8C6C-EFC46784B320}" destId="{E83D1C05-81DA-46FA-BEAB-373C77C5947E}" srcOrd="0" destOrd="0" presId="urn:microsoft.com/office/officeart/2009/3/layout/HorizontalOrganizationChart"/>
    <dgm:cxn modelId="{F61198EB-6E42-46F0-8A04-13F8E7774979}" type="presOf" srcId="{640BD6DF-BA03-4C02-87D8-FCCE762D21D8}" destId="{F1E1A279-476B-4AB1-8135-47F639AB46FB}" srcOrd="0" destOrd="0" presId="urn:microsoft.com/office/officeart/2009/3/layout/HorizontalOrganizationChart"/>
    <dgm:cxn modelId="{3128F188-AF10-4E3D-8CD6-839BF73F6CCF}" type="presOf" srcId="{CB6D0456-3016-4B47-A1C5-0247F6584761}" destId="{D23A3521-C62B-4A17-8CFF-BB7D333622D8}" srcOrd="0" destOrd="0" presId="urn:microsoft.com/office/officeart/2009/3/layout/HorizontalOrganizationChart"/>
    <dgm:cxn modelId="{39992BC4-D0BA-47EE-9C70-9D54E24ECB74}" type="presOf" srcId="{15CE5EE0-EE39-41BB-835E-23E3C1E6C984}" destId="{BFA4BFA8-5738-4327-BA39-16FA58682050}" srcOrd="0" destOrd="0" presId="urn:microsoft.com/office/officeart/2009/3/layout/HorizontalOrganizationChart"/>
    <dgm:cxn modelId="{024F1250-6B17-43C2-9A60-6ECE3BEB51D7}" type="presOf" srcId="{4B2CF3E2-215D-4E76-9A16-43C934D3030D}" destId="{17C1C841-E727-4F6E-8F1A-252B90EED691}" srcOrd="0" destOrd="0" presId="urn:microsoft.com/office/officeart/2009/3/layout/HorizontalOrganizationChart"/>
    <dgm:cxn modelId="{1CEEFE03-A01A-4DE9-B140-29158A9102D4}" type="presOf" srcId="{99881609-8A62-46A9-B937-4772C9F70098}" destId="{2BAD5BB4-6ADB-4B02-94B6-EF621B4408D9}" srcOrd="0" destOrd="0" presId="urn:microsoft.com/office/officeart/2009/3/layout/HorizontalOrganizationChart"/>
    <dgm:cxn modelId="{3FF93E5A-AC51-420D-BEBC-DF69DE1DB810}" type="presOf" srcId="{AED2A71C-0A77-4E90-A6A6-896AAD05823D}" destId="{ED5B6B99-048B-4B01-97DE-3921ACE18DB2}" srcOrd="0" destOrd="0" presId="urn:microsoft.com/office/officeart/2009/3/layout/HorizontalOrganizationChart"/>
    <dgm:cxn modelId="{CAEF3635-2975-4079-A252-120E2675A2EA}" type="presOf" srcId="{C4DE4F77-6EB2-40A6-98E2-1B0C5A33F91C}" destId="{E5952C09-C0EF-4BF9-BFD1-BD052C7BC317}" srcOrd="0" destOrd="0" presId="urn:microsoft.com/office/officeart/2009/3/layout/HorizontalOrganizationChart"/>
    <dgm:cxn modelId="{99E61B93-F95F-4A5A-9D48-F6951D77E7EE}" type="presOf" srcId="{10FD6D73-52B3-4593-9870-0C996CE1D821}" destId="{EB607748-2643-43A6-93F4-717E553CCC03}" srcOrd="0" destOrd="0" presId="urn:microsoft.com/office/officeart/2009/3/layout/HorizontalOrganizationChart"/>
    <dgm:cxn modelId="{00C9E067-18EA-4833-98BC-EBF35F01916C}" type="presOf" srcId="{49E97D70-2AB4-4CDF-BF93-355B57FEEE93}" destId="{E398B542-928D-4CD7-9AFD-D35142CA5B5A}" srcOrd="0" destOrd="0" presId="urn:microsoft.com/office/officeart/2009/3/layout/HorizontalOrganizationChart"/>
    <dgm:cxn modelId="{CA5D849B-F100-44F6-BD53-4BC40BD73002}" type="presOf" srcId="{22DD5F95-2E9B-4933-A9F5-D9B24F38D2A4}" destId="{F7E55352-D4AD-404F-B0BF-23A432217399}" srcOrd="0" destOrd="0" presId="urn:microsoft.com/office/officeart/2009/3/layout/HorizontalOrganizationChart"/>
    <dgm:cxn modelId="{5AC9B447-9BAC-4267-ACBC-CA76AC91F9BD}" type="presOf" srcId="{A43E4F00-5E49-453B-925D-B96019AE468C}" destId="{1D371BCD-FD05-46DB-AE1B-5AB8B1751BDB}" srcOrd="0" destOrd="0" presId="urn:microsoft.com/office/officeart/2009/3/layout/HorizontalOrganizationChart"/>
    <dgm:cxn modelId="{549455FA-FCB6-4C60-B133-165587E60D81}" type="presOf" srcId="{E0BE463D-4C68-482F-BC83-13D18610B8BA}" destId="{504AA253-F057-4B5A-9C03-A7D9AA74526D}" srcOrd="0" destOrd="0" presId="urn:microsoft.com/office/officeart/2009/3/layout/HorizontalOrganizationChart"/>
    <dgm:cxn modelId="{435D0521-6C21-47C8-B98C-3AEAE48DBD71}" type="presOf" srcId="{F82B2177-3361-43C0-954B-BB830EA6D6BD}" destId="{87073B22-B34C-4EAC-8D67-5C6BBEC9AD0A}" srcOrd="1" destOrd="0" presId="urn:microsoft.com/office/officeart/2009/3/layout/HorizontalOrganizationChart"/>
    <dgm:cxn modelId="{00022F79-8BF0-4220-A63D-0A6A56180F40}" type="presOf" srcId="{37ACF72F-1B52-415E-BF66-DE4D540B9F94}" destId="{3CE6A2AB-2EB4-4867-8D71-268DF76717FA}" srcOrd="1" destOrd="0" presId="urn:microsoft.com/office/officeart/2009/3/layout/HorizontalOrganizationChart"/>
    <dgm:cxn modelId="{AD399F01-5DCF-4853-826F-615838B60B49}" srcId="{AED2A71C-0A77-4E90-A6A6-896AAD05823D}" destId="{63915489-439F-49D7-A809-7137A2F04811}" srcOrd="1" destOrd="0" parTransId="{4B2CF3E2-215D-4E76-9A16-43C934D3030D}" sibTransId="{AB8CE82B-FA90-45B5-B6C2-24FABE750820}"/>
    <dgm:cxn modelId="{B9B3A8F9-AE3B-4048-B51A-C4BCA39CE750}" srcId="{3A49EF69-28FB-4256-8FCD-863E96080C7C}" destId="{C4DE4F77-6EB2-40A6-98E2-1B0C5A33F91C}" srcOrd="1" destOrd="0" parTransId="{49E97D70-2AB4-4CDF-BF93-355B57FEEE93}" sibTransId="{4783D3F3-1065-494E-889E-B3F062BB9BA8}"/>
    <dgm:cxn modelId="{460FBC80-624F-408F-8FB4-B750FEAAA258}" type="presOf" srcId="{10FD6D73-52B3-4593-9870-0C996CE1D821}" destId="{AA13ED28-44DD-48F1-9C8B-41AACB920410}" srcOrd="1" destOrd="0" presId="urn:microsoft.com/office/officeart/2009/3/layout/HorizontalOrganizationChart"/>
    <dgm:cxn modelId="{D75E6739-386F-4614-9915-E051F310A0C4}" type="presOf" srcId="{1DFF2E94-F6A4-4B0C-904A-6FCBA5BCDA4B}" destId="{CBB46950-272E-42BC-8BA1-5BDC5FF91044}" srcOrd="0" destOrd="0" presId="urn:microsoft.com/office/officeart/2009/3/layout/HorizontalOrganizationChart"/>
    <dgm:cxn modelId="{689CB404-68A9-490B-A914-54C4146167B7}" srcId="{640BD6DF-BA03-4C02-87D8-FCCE762D21D8}" destId="{3A49EF69-28FB-4256-8FCD-863E96080C7C}" srcOrd="1" destOrd="0" parTransId="{127E0F9F-555D-47BB-940E-99F368300EB2}" sibTransId="{F2AF23FF-ECD7-423F-9879-05D959BB4C90}"/>
    <dgm:cxn modelId="{A87229D2-C1D8-43E8-AC09-EC3E125D67ED}" srcId="{640BD6DF-BA03-4C02-87D8-FCCE762D21D8}" destId="{3A56E42B-555B-4F82-A0EA-6CC0F7AC4808}" srcOrd="3" destOrd="0" parTransId="{652E16CB-8B5B-410C-B70A-A31E7C1C9C7B}" sibTransId="{603C95C5-7CED-49F4-A6BA-0ECB61E72C49}"/>
    <dgm:cxn modelId="{F6B365AB-FA50-4EE0-9019-DE3A749CB102}" type="presOf" srcId="{A9B48322-4AC9-4875-8C8F-FA4FE4CA59EC}" destId="{07D57B9B-D17A-452A-BB65-3788AEE27396}" srcOrd="1" destOrd="0" presId="urn:microsoft.com/office/officeart/2009/3/layout/HorizontalOrganizationChart"/>
    <dgm:cxn modelId="{62435BA9-7326-410D-A02B-23DC6C88EFE0}" type="presOf" srcId="{1ABB25C1-DB8F-49AA-B7DE-EE7ED93C4716}" destId="{B18BFAC6-7D7F-4B3C-BC1F-F3BFF1E5119F}" srcOrd="0" destOrd="0" presId="urn:microsoft.com/office/officeart/2009/3/layout/HorizontalOrganizationChart"/>
    <dgm:cxn modelId="{9AE10FC9-10A7-454B-A640-6EC438B56A57}" srcId="{3A56E42B-555B-4F82-A0EA-6CC0F7AC4808}" destId="{0B5C4B33-238F-4A57-8C6C-EFC46784B320}" srcOrd="0" destOrd="0" parTransId="{5C50A25C-083D-4961-B2E3-6C4545AE99EC}" sibTransId="{4A2F6C63-4CB3-4D8D-A913-C0E0254D659D}"/>
    <dgm:cxn modelId="{D73A55AF-D3E7-4550-82B6-D5CDE403E1B2}" srcId="{AED2A71C-0A77-4E90-A6A6-896AAD05823D}" destId="{A9B48322-4AC9-4875-8C8F-FA4FE4CA59EC}" srcOrd="0" destOrd="0" parTransId="{22DD5F95-2E9B-4933-A9F5-D9B24F38D2A4}" sibTransId="{3B642347-0CE7-4C0E-A9A0-5FE9DDC6D7DE}"/>
    <dgm:cxn modelId="{D1C5F8AF-B564-4AEB-AA89-D5DFD584FF35}" type="presOf" srcId="{4CA6DD28-FA32-4126-8D1D-CA63180FD711}" destId="{18FBECE4-CCED-4088-9F2F-B7C1724E5D6D}" srcOrd="0" destOrd="0" presId="urn:microsoft.com/office/officeart/2009/3/layout/HorizontalOrganizationChart"/>
    <dgm:cxn modelId="{DB535DCC-B3A7-46E7-9B93-D30FB8AB33ED}" type="presOf" srcId="{FE28C547-222B-4846-A5B9-8027793690B0}" destId="{02D7EA27-D0F9-4104-8C77-BA02F5B2C32C}" srcOrd="0" destOrd="0" presId="urn:microsoft.com/office/officeart/2009/3/layout/HorizontalOrganizationChart"/>
    <dgm:cxn modelId="{02DE2038-A4D7-4B92-B9D8-2233EFA35DBE}" type="presOf" srcId="{3A56E42B-555B-4F82-A0EA-6CC0F7AC4808}" destId="{F4F704E4-58C9-497F-9C28-8B2EC74A7FFE}" srcOrd="0" destOrd="0" presId="urn:microsoft.com/office/officeart/2009/3/layout/HorizontalOrganizationChart"/>
    <dgm:cxn modelId="{B2561DE1-DDC9-4711-A12C-B83FF0FECB52}" srcId="{3A49EF69-28FB-4256-8FCD-863E96080C7C}" destId="{15CE5EE0-EE39-41BB-835E-23E3C1E6C984}" srcOrd="0" destOrd="0" parTransId="{4CA6DD28-FA32-4126-8D1D-CA63180FD711}" sibTransId="{2D85DED7-5AF5-4A91-B451-5C4D234BF0AD}"/>
    <dgm:cxn modelId="{9AA87451-780E-4F70-B6D2-726D3D05619E}" srcId="{10FD6D73-52B3-4593-9870-0C996CE1D821}" destId="{AED2A71C-0A77-4E90-A6A6-896AAD05823D}" srcOrd="0" destOrd="0" parTransId="{A43E4F00-5E49-453B-925D-B96019AE468C}" sibTransId="{E2A57342-8FA4-4D1C-8CB9-D8F9907B2DA8}"/>
    <dgm:cxn modelId="{6691BCD5-4E62-4FB5-BD26-7C207A10F18C}" type="presOf" srcId="{5C50A25C-083D-4961-B2E3-6C4545AE99EC}" destId="{7EF378B2-407C-4B32-8884-828756144681}" srcOrd="0" destOrd="0" presId="urn:microsoft.com/office/officeart/2009/3/layout/HorizontalOrganizationChart"/>
    <dgm:cxn modelId="{CEF9CE81-80C6-42C8-AAD1-C765CBFC7BB5}" type="presOf" srcId="{3A49EF69-28FB-4256-8FCD-863E96080C7C}" destId="{DB1CEE91-A733-48D7-9620-CF6C830960E6}" srcOrd="0" destOrd="0" presId="urn:microsoft.com/office/officeart/2009/3/layout/HorizontalOrganizationChart"/>
    <dgm:cxn modelId="{3A3C2F8F-0CF9-4D76-88AD-74F1C78EB18E}" type="presOf" srcId="{3A49EF69-28FB-4256-8FCD-863E96080C7C}" destId="{8EC9945B-9927-49D7-8929-49AD3762F45A}" srcOrd="1" destOrd="0" presId="urn:microsoft.com/office/officeart/2009/3/layout/HorizontalOrganizationChart"/>
    <dgm:cxn modelId="{DE3FE272-ABA3-4031-B727-18B13F11CCC3}" type="presOf" srcId="{6A74FD57-6CF0-4E3D-A68B-5DB2788A88E0}" destId="{4F93CB1F-2C2F-4510-884B-1E823D65883F}" srcOrd="0" destOrd="0" presId="urn:microsoft.com/office/officeart/2009/3/layout/HorizontalOrganizationChart"/>
    <dgm:cxn modelId="{E58C043D-F6CC-4A41-80C6-5000279C3D97}" type="presOf" srcId="{9EF3AFC6-371F-4193-B1F4-D16AC9315E90}" destId="{06777297-496D-43F6-9F09-D8AAA98C486D}" srcOrd="1" destOrd="0" presId="urn:microsoft.com/office/officeart/2009/3/layout/HorizontalOrganizationChart"/>
    <dgm:cxn modelId="{B4AB36D8-2E59-4B35-AA13-060BBA13C098}" type="presOf" srcId="{EBDEC88A-324E-41EA-8C3D-731111683F72}" destId="{00B8A110-F996-4046-891C-C0CB71514997}" srcOrd="1" destOrd="0" presId="urn:microsoft.com/office/officeart/2009/3/layout/HorizontalOrganizationChart"/>
    <dgm:cxn modelId="{B96AF7EF-04E9-441F-8AE4-53B89C23AEC6}" type="presOf" srcId="{127E0F9F-555D-47BB-940E-99F368300EB2}" destId="{69D4E3F5-AE7E-47B9-A486-AA6C87A9789E}" srcOrd="0" destOrd="0" presId="urn:microsoft.com/office/officeart/2009/3/layout/HorizontalOrganizationChart"/>
    <dgm:cxn modelId="{DEFC0468-3259-4A9B-8AC3-8D48F6DEFBC7}" type="presOf" srcId="{500D2B64-1751-4B70-A5FB-91CCE288E2BD}" destId="{19A7A051-3B15-4201-865B-CF44E40B63AE}" srcOrd="0" destOrd="0" presId="urn:microsoft.com/office/officeart/2009/3/layout/HorizontalOrganizationChart"/>
    <dgm:cxn modelId="{E269A789-9819-4FC1-9973-A8C263435374}" type="presOf" srcId="{640BD6DF-BA03-4C02-87D8-FCCE762D21D8}" destId="{C64D1C93-0812-46A5-B5B8-BEEF0A807B6D}" srcOrd="1" destOrd="0" presId="urn:microsoft.com/office/officeart/2009/3/layout/HorizontalOrganizationChart"/>
    <dgm:cxn modelId="{48EA6F61-FC80-46C3-B2F6-8F091C7925AF}" srcId="{640BD6DF-BA03-4C02-87D8-FCCE762D21D8}" destId="{F82B2177-3361-43C0-954B-BB830EA6D6BD}" srcOrd="2" destOrd="0" parTransId="{B7AA188D-B880-478C-BD78-292FE762B06A}" sibTransId="{D0A92B15-3261-4E19-8F38-0A2EBCCBEA74}"/>
    <dgm:cxn modelId="{FAE1F488-C026-4CE4-97A5-E23D9F6CF20E}" type="presOf" srcId="{3C40E626-F01B-4019-AD35-ECF80E79561B}" destId="{C299BF5C-383F-4AB5-871C-285AEACF8C1E}" srcOrd="0" destOrd="0" presId="urn:microsoft.com/office/officeart/2009/3/layout/HorizontalOrganizationChart"/>
    <dgm:cxn modelId="{D64FD14B-4F5F-492C-8D2B-3ADA43D9D027}" type="presOf" srcId="{63915489-439F-49D7-A809-7137A2F04811}" destId="{FF59C45A-06EF-4413-95F7-28810A707A6D}" srcOrd="0" destOrd="0" presId="urn:microsoft.com/office/officeart/2009/3/layout/HorizontalOrganizationChart"/>
    <dgm:cxn modelId="{F0F51E30-FBCA-4FE3-8A35-F8CBF0D4364B}" srcId="{F82B2177-3361-43C0-954B-BB830EA6D6BD}" destId="{1DFF2E94-F6A4-4B0C-904A-6FCBA5BCDA4B}" srcOrd="0" destOrd="0" parTransId="{E0BE463D-4C68-482F-BC83-13D18610B8BA}" sibTransId="{E807DC9C-0A9B-4D76-94D3-7D5260F1A558}"/>
    <dgm:cxn modelId="{F74B6BD6-C557-44BF-BDD5-CB6EB6A034B4}" srcId="{99881609-8A62-46A9-B937-4772C9F70098}" destId="{640BD6DF-BA03-4C02-87D8-FCCE762D21D8}" srcOrd="0" destOrd="0" parTransId="{74415419-DE2C-48BD-8AB9-28F32ED9FC6E}" sibTransId="{BB86D598-8A92-47EC-802B-BBAA78DD0D46}"/>
    <dgm:cxn modelId="{F6E47806-F23B-4129-AC85-2553678EB518}" type="presOf" srcId="{AED2A71C-0A77-4E90-A6A6-896AAD05823D}" destId="{26137B91-0EEE-4B78-A2F9-D9D9A0B34854}" srcOrd="1" destOrd="0" presId="urn:microsoft.com/office/officeart/2009/3/layout/HorizontalOrganizationChart"/>
    <dgm:cxn modelId="{F7987AA1-C5E3-4104-9310-BEE5ADA3950B}" type="presOf" srcId="{A9B48322-4AC9-4875-8C8F-FA4FE4CA59EC}" destId="{CFB6A25E-8AE1-4738-A7EC-596EA6DAB722}" srcOrd="0" destOrd="0" presId="urn:microsoft.com/office/officeart/2009/3/layout/HorizontalOrganizationChart"/>
    <dgm:cxn modelId="{5E8CE856-24DC-4940-A2BB-111BFBD4A18C}" type="presOf" srcId="{FE28C547-222B-4846-A5B9-8027793690B0}" destId="{A184E66D-1961-492B-BA41-09178C934287}" srcOrd="1" destOrd="0" presId="urn:microsoft.com/office/officeart/2009/3/layout/HorizontalOrganizationChart"/>
    <dgm:cxn modelId="{9CF735C8-E96D-4943-BE75-85ADC7209DCF}" srcId="{640BD6DF-BA03-4C02-87D8-FCCE762D21D8}" destId="{37ACF72F-1B52-415E-BF66-DE4D540B9F94}" srcOrd="0" destOrd="0" parTransId="{CB6D0456-3016-4B47-A1C5-0247F6584761}" sibTransId="{D7B8DF93-BC7E-4CC9-A88A-739D44679475}"/>
    <dgm:cxn modelId="{2C70CF64-21E9-4FEF-A155-E4844464D43A}" type="presOf" srcId="{9EF3AFC6-371F-4193-B1F4-D16AC9315E90}" destId="{7D0E9E83-C0C6-4A63-94E0-D2D1CDF963D6}" srcOrd="0" destOrd="0" presId="urn:microsoft.com/office/officeart/2009/3/layout/HorizontalOrganizationChart"/>
    <dgm:cxn modelId="{07E20FC5-CDBE-45EE-B3A8-D9BACADE7BFA}" type="presOf" srcId="{3A56E42B-555B-4F82-A0EA-6CC0F7AC4808}" destId="{713FBE49-42F7-417E-AF6B-C3FC841909B1}" srcOrd="1" destOrd="0" presId="urn:microsoft.com/office/officeart/2009/3/layout/HorizontalOrganizationChart"/>
    <dgm:cxn modelId="{771DA74E-4EB3-40EC-A489-F6F98A5527BC}" srcId="{37ACF72F-1B52-415E-BF66-DE4D540B9F94}" destId="{EBDEC88A-324E-41EA-8C3D-731111683F72}" srcOrd="0" destOrd="0" parTransId="{3C40E626-F01B-4019-AD35-ECF80E79561B}" sibTransId="{1D000699-4F8E-4532-9ECA-F2572A06B00D}"/>
    <dgm:cxn modelId="{59ED459A-9CF8-49E3-877A-0830C5CB221D}" type="presOf" srcId="{C4DE4F77-6EB2-40A6-98E2-1B0C5A33F91C}" destId="{8D12BBB3-16DC-4AE6-BE5E-27D5FE139FB9}" srcOrd="1" destOrd="0" presId="urn:microsoft.com/office/officeart/2009/3/layout/HorizontalOrganizationChart"/>
    <dgm:cxn modelId="{4222F3AF-9F83-494D-B3EA-F0DE2405C6EC}" type="presOf" srcId="{EBDEC88A-324E-41EA-8C3D-731111683F72}" destId="{8833BC0C-52F2-4EEB-B4C5-ECFA080BE8BE}" srcOrd="0" destOrd="0" presId="urn:microsoft.com/office/officeart/2009/3/layout/HorizontalOrganizationChart"/>
    <dgm:cxn modelId="{B7B4E96E-9E0F-4C0E-A279-C0D455E5936C}" type="presOf" srcId="{37ACF72F-1B52-415E-BF66-DE4D540B9F94}" destId="{348AFDFB-50BE-4CBA-91AE-C1C57E4BE0EE}" srcOrd="0" destOrd="0" presId="urn:microsoft.com/office/officeart/2009/3/layout/HorizontalOrganizationChart"/>
    <dgm:cxn modelId="{B850BA92-6BA3-429B-8100-02418DED9BB3}" type="presOf" srcId="{B7AA188D-B880-478C-BD78-292FE762B06A}" destId="{519A05CA-E537-48E8-9BD9-744795E5629B}" srcOrd="0" destOrd="0" presId="urn:microsoft.com/office/officeart/2009/3/layout/HorizontalOrganizationChart"/>
    <dgm:cxn modelId="{F790EA5B-3781-4B4E-ACED-A348A3AA91B3}" type="presOf" srcId="{15CE5EE0-EE39-41BB-835E-23E3C1E6C984}" destId="{7DE42E23-C2C5-4889-A828-EE6D4245E338}" srcOrd="1" destOrd="0" presId="urn:microsoft.com/office/officeart/2009/3/layout/HorizontalOrganizationChart"/>
    <dgm:cxn modelId="{16B9628B-DDBD-4FB5-9508-11754012F3BB}" type="presOf" srcId="{63915489-439F-49D7-A809-7137A2F04811}" destId="{F4C0A2B7-FBEA-4ED8-97C4-67FDAF8609BD}" srcOrd="1" destOrd="0" presId="urn:microsoft.com/office/officeart/2009/3/layout/HorizontalOrganizationChart"/>
    <dgm:cxn modelId="{9F871EE0-DFF4-4A67-AD14-C1697BAD8463}" type="presOf" srcId="{1DFF2E94-F6A4-4B0C-904A-6FCBA5BCDA4B}" destId="{2D80E6AA-3227-4D1C-88AA-7A90446CC18E}" srcOrd="1" destOrd="0" presId="urn:microsoft.com/office/officeart/2009/3/layout/HorizontalOrganizationChart"/>
    <dgm:cxn modelId="{726684D3-134C-468B-904E-47671044B7CF}" type="presOf" srcId="{0B5C4B33-238F-4A57-8C6C-EFC46784B320}" destId="{9CF43145-CB6B-4BBB-BB43-EA45510AB66E}" srcOrd="1" destOrd="0" presId="urn:microsoft.com/office/officeart/2009/3/layout/HorizontalOrganizationChart"/>
    <dgm:cxn modelId="{5585DF74-EF4C-4570-8EF6-FDFD41BA8502}" type="presOf" srcId="{F82B2177-3361-43C0-954B-BB830EA6D6BD}" destId="{4CA85383-8701-4AD0-9C60-FB3D1EB134C4}" srcOrd="0" destOrd="0" presId="urn:microsoft.com/office/officeart/2009/3/layout/HorizontalOrganizationChart"/>
    <dgm:cxn modelId="{456C4779-662A-4F08-8AF7-515A0A195A5B}" srcId="{10FD6D73-52B3-4593-9870-0C996CE1D821}" destId="{FE28C547-222B-4846-A5B9-8027793690B0}" srcOrd="1" destOrd="0" parTransId="{1ABB25C1-DB8F-49AA-B7DE-EE7ED93C4716}" sibTransId="{B3C8A99A-8ECC-4E71-8956-CF9C41A61D32}"/>
    <dgm:cxn modelId="{8F270E94-CF2B-4D32-BAB2-EE3F8919DEE3}" type="presOf" srcId="{652E16CB-8B5B-410C-B70A-A31E7C1C9C7B}" destId="{11620B06-41F6-456D-A8A6-AF7AFB1EAE31}" srcOrd="0" destOrd="0" presId="urn:microsoft.com/office/officeart/2009/3/layout/HorizontalOrganizationChart"/>
    <dgm:cxn modelId="{3F3E8B3B-89DC-4D8D-AE69-1EF7623380A3}" type="presParOf" srcId="{2BAD5BB4-6ADB-4B02-94B6-EF621B4408D9}" destId="{FA5A4766-86F5-4A0F-9903-1C85663F2FB0}" srcOrd="0" destOrd="0" presId="urn:microsoft.com/office/officeart/2009/3/layout/HorizontalOrganizationChart"/>
    <dgm:cxn modelId="{ED118AEE-EDE9-4208-86C0-FA84D45947A1}" type="presParOf" srcId="{FA5A4766-86F5-4A0F-9903-1C85663F2FB0}" destId="{A2414058-4B83-4298-894D-D135A0C5C15D}" srcOrd="0" destOrd="0" presId="urn:microsoft.com/office/officeart/2009/3/layout/HorizontalOrganizationChart"/>
    <dgm:cxn modelId="{26DAC6CF-C9B5-45C9-A74A-CC87677DDA99}" type="presParOf" srcId="{A2414058-4B83-4298-894D-D135A0C5C15D}" destId="{F1E1A279-476B-4AB1-8135-47F639AB46FB}" srcOrd="0" destOrd="0" presId="urn:microsoft.com/office/officeart/2009/3/layout/HorizontalOrganizationChart"/>
    <dgm:cxn modelId="{4A923930-B3D4-4CD8-8034-AC1082DC1F98}" type="presParOf" srcId="{A2414058-4B83-4298-894D-D135A0C5C15D}" destId="{C64D1C93-0812-46A5-B5B8-BEEF0A807B6D}" srcOrd="1" destOrd="0" presId="urn:microsoft.com/office/officeart/2009/3/layout/HorizontalOrganizationChart"/>
    <dgm:cxn modelId="{9EB0ED06-ECE8-448D-8F70-291B6A354B73}" type="presParOf" srcId="{FA5A4766-86F5-4A0F-9903-1C85663F2FB0}" destId="{3E978BC4-1BF2-4CCB-967E-04F4A8C9F258}" srcOrd="1" destOrd="0" presId="urn:microsoft.com/office/officeart/2009/3/layout/HorizontalOrganizationChart"/>
    <dgm:cxn modelId="{F522DA5B-416C-4C3C-80F1-9A1B6F556AA5}" type="presParOf" srcId="{3E978BC4-1BF2-4CCB-967E-04F4A8C9F258}" destId="{D23A3521-C62B-4A17-8CFF-BB7D333622D8}" srcOrd="0" destOrd="0" presId="urn:microsoft.com/office/officeart/2009/3/layout/HorizontalOrganizationChart"/>
    <dgm:cxn modelId="{6039372B-DE70-4EAC-B1BE-05DD382E2D24}" type="presParOf" srcId="{3E978BC4-1BF2-4CCB-967E-04F4A8C9F258}" destId="{65C32F6A-709A-4EA3-93A3-F85D89452EB0}" srcOrd="1" destOrd="0" presId="urn:microsoft.com/office/officeart/2009/3/layout/HorizontalOrganizationChart"/>
    <dgm:cxn modelId="{37DB70A0-FC67-4A9C-971E-D5EBD3BC184D}" type="presParOf" srcId="{65C32F6A-709A-4EA3-93A3-F85D89452EB0}" destId="{4FCFFDC4-9069-41D5-A9CE-478E45CEE2D8}" srcOrd="0" destOrd="0" presId="urn:microsoft.com/office/officeart/2009/3/layout/HorizontalOrganizationChart"/>
    <dgm:cxn modelId="{B27C0F98-F09A-4FFE-8A5B-DC71E77352BC}" type="presParOf" srcId="{4FCFFDC4-9069-41D5-A9CE-478E45CEE2D8}" destId="{348AFDFB-50BE-4CBA-91AE-C1C57E4BE0EE}" srcOrd="0" destOrd="0" presId="urn:microsoft.com/office/officeart/2009/3/layout/HorizontalOrganizationChart"/>
    <dgm:cxn modelId="{F4509A0D-3BAE-4621-AF06-FC4E14E57187}" type="presParOf" srcId="{4FCFFDC4-9069-41D5-A9CE-478E45CEE2D8}" destId="{3CE6A2AB-2EB4-4867-8D71-268DF76717FA}" srcOrd="1" destOrd="0" presId="urn:microsoft.com/office/officeart/2009/3/layout/HorizontalOrganizationChart"/>
    <dgm:cxn modelId="{E8D5BCBB-C586-43A4-BF90-52EDD98CB695}" type="presParOf" srcId="{65C32F6A-709A-4EA3-93A3-F85D89452EB0}" destId="{7D197BEF-1FEC-49F3-811D-D9AA3C2BD767}" srcOrd="1" destOrd="0" presId="urn:microsoft.com/office/officeart/2009/3/layout/HorizontalOrganizationChart"/>
    <dgm:cxn modelId="{5373245E-903C-4AEE-AD35-8A84EFDC6ED8}" type="presParOf" srcId="{7D197BEF-1FEC-49F3-811D-D9AA3C2BD767}" destId="{C299BF5C-383F-4AB5-871C-285AEACF8C1E}" srcOrd="0" destOrd="0" presId="urn:microsoft.com/office/officeart/2009/3/layout/HorizontalOrganizationChart"/>
    <dgm:cxn modelId="{45102A15-667E-4902-9A5F-BC3A9D3A9A43}" type="presParOf" srcId="{7D197BEF-1FEC-49F3-811D-D9AA3C2BD767}" destId="{28D65E6E-1912-4DD9-A13C-9EE55D97BFD9}" srcOrd="1" destOrd="0" presId="urn:microsoft.com/office/officeart/2009/3/layout/HorizontalOrganizationChart"/>
    <dgm:cxn modelId="{F524CDF3-79FE-4E24-AFE9-2B5C49DC4C27}" type="presParOf" srcId="{28D65E6E-1912-4DD9-A13C-9EE55D97BFD9}" destId="{362D4E94-B7D8-414A-A3D5-3671FC19DBD6}" srcOrd="0" destOrd="0" presId="urn:microsoft.com/office/officeart/2009/3/layout/HorizontalOrganizationChart"/>
    <dgm:cxn modelId="{6815773D-9B01-4B69-94DF-B03C119D96A7}" type="presParOf" srcId="{362D4E94-B7D8-414A-A3D5-3671FC19DBD6}" destId="{8833BC0C-52F2-4EEB-B4C5-ECFA080BE8BE}" srcOrd="0" destOrd="0" presId="urn:microsoft.com/office/officeart/2009/3/layout/HorizontalOrganizationChart"/>
    <dgm:cxn modelId="{A078C898-163E-43B3-8F8B-855F4AE7E0EF}" type="presParOf" srcId="{362D4E94-B7D8-414A-A3D5-3671FC19DBD6}" destId="{00B8A110-F996-4046-891C-C0CB71514997}" srcOrd="1" destOrd="0" presId="urn:microsoft.com/office/officeart/2009/3/layout/HorizontalOrganizationChart"/>
    <dgm:cxn modelId="{9B4AE910-CC50-4603-AE8E-E071D65E957B}" type="presParOf" srcId="{28D65E6E-1912-4DD9-A13C-9EE55D97BFD9}" destId="{CC968361-4907-4AF3-BC9D-097759A8BC86}" srcOrd="1" destOrd="0" presId="urn:microsoft.com/office/officeart/2009/3/layout/HorizontalOrganizationChart"/>
    <dgm:cxn modelId="{C0999A47-EFBF-41BF-9F45-38FDB9525B75}" type="presParOf" srcId="{28D65E6E-1912-4DD9-A13C-9EE55D97BFD9}" destId="{A9678388-0215-4F49-AD0F-A814B5DEC143}" srcOrd="2" destOrd="0" presId="urn:microsoft.com/office/officeart/2009/3/layout/HorizontalOrganizationChart"/>
    <dgm:cxn modelId="{28C09AC9-9DD2-4F74-8D7E-C6D0E06E92B1}" type="presParOf" srcId="{65C32F6A-709A-4EA3-93A3-F85D89452EB0}" destId="{49D67083-742F-4282-9A91-0702F6ABD55F}" srcOrd="2" destOrd="0" presId="urn:microsoft.com/office/officeart/2009/3/layout/HorizontalOrganizationChart"/>
    <dgm:cxn modelId="{C7F44283-725B-4F2B-B71F-B6F99B2A5B3D}" type="presParOf" srcId="{3E978BC4-1BF2-4CCB-967E-04F4A8C9F258}" destId="{69D4E3F5-AE7E-47B9-A486-AA6C87A9789E}" srcOrd="2" destOrd="0" presId="urn:microsoft.com/office/officeart/2009/3/layout/HorizontalOrganizationChart"/>
    <dgm:cxn modelId="{D683B5B9-8CAA-40C2-A4D2-628F2E8FEBD4}" type="presParOf" srcId="{3E978BC4-1BF2-4CCB-967E-04F4A8C9F258}" destId="{AA9493FD-45F2-42BC-998C-F2660D2E122F}" srcOrd="3" destOrd="0" presId="urn:microsoft.com/office/officeart/2009/3/layout/HorizontalOrganizationChart"/>
    <dgm:cxn modelId="{FD805BFD-7CAD-4FC8-9A5C-2E13712CFAA8}" type="presParOf" srcId="{AA9493FD-45F2-42BC-998C-F2660D2E122F}" destId="{5D85582B-5CBE-40DC-963C-BF9EC00B7196}" srcOrd="0" destOrd="0" presId="urn:microsoft.com/office/officeart/2009/3/layout/HorizontalOrganizationChart"/>
    <dgm:cxn modelId="{BB85FE81-B36D-432E-8933-FA1E2AB221A0}" type="presParOf" srcId="{5D85582B-5CBE-40DC-963C-BF9EC00B7196}" destId="{DB1CEE91-A733-48D7-9620-CF6C830960E6}" srcOrd="0" destOrd="0" presId="urn:microsoft.com/office/officeart/2009/3/layout/HorizontalOrganizationChart"/>
    <dgm:cxn modelId="{9B01B172-EA7C-421B-987F-DC5286A8090D}" type="presParOf" srcId="{5D85582B-5CBE-40DC-963C-BF9EC00B7196}" destId="{8EC9945B-9927-49D7-8929-49AD3762F45A}" srcOrd="1" destOrd="0" presId="urn:microsoft.com/office/officeart/2009/3/layout/HorizontalOrganizationChart"/>
    <dgm:cxn modelId="{15992C50-07C1-4046-AB1C-AC2D5E35AE62}" type="presParOf" srcId="{AA9493FD-45F2-42BC-998C-F2660D2E122F}" destId="{EE99FF3C-C62D-412E-891E-3C76EEC7A37B}" srcOrd="1" destOrd="0" presId="urn:microsoft.com/office/officeart/2009/3/layout/HorizontalOrganizationChart"/>
    <dgm:cxn modelId="{843B921D-3E78-4E5E-8225-B449FB677D64}" type="presParOf" srcId="{EE99FF3C-C62D-412E-891E-3C76EEC7A37B}" destId="{18FBECE4-CCED-4088-9F2F-B7C1724E5D6D}" srcOrd="0" destOrd="0" presId="urn:microsoft.com/office/officeart/2009/3/layout/HorizontalOrganizationChart"/>
    <dgm:cxn modelId="{5CC306D8-DFE7-44C5-8E5D-E8A5FA81AA78}" type="presParOf" srcId="{EE99FF3C-C62D-412E-891E-3C76EEC7A37B}" destId="{4C634170-2F7A-4D57-8174-4C978C8EE83B}" srcOrd="1" destOrd="0" presId="urn:microsoft.com/office/officeart/2009/3/layout/HorizontalOrganizationChart"/>
    <dgm:cxn modelId="{A30FE3DD-12BF-4281-8CA7-020F9C442796}" type="presParOf" srcId="{4C634170-2F7A-4D57-8174-4C978C8EE83B}" destId="{E6ED9289-D3A6-4D79-8F07-3C7985F8C2F2}" srcOrd="0" destOrd="0" presId="urn:microsoft.com/office/officeart/2009/3/layout/HorizontalOrganizationChart"/>
    <dgm:cxn modelId="{C8DEC507-7A1E-45A0-A1C4-527FCDBC1014}" type="presParOf" srcId="{E6ED9289-D3A6-4D79-8F07-3C7985F8C2F2}" destId="{BFA4BFA8-5738-4327-BA39-16FA58682050}" srcOrd="0" destOrd="0" presId="urn:microsoft.com/office/officeart/2009/3/layout/HorizontalOrganizationChart"/>
    <dgm:cxn modelId="{88A4267C-A53F-4098-841E-623146652828}" type="presParOf" srcId="{E6ED9289-D3A6-4D79-8F07-3C7985F8C2F2}" destId="{7DE42E23-C2C5-4889-A828-EE6D4245E338}" srcOrd="1" destOrd="0" presId="urn:microsoft.com/office/officeart/2009/3/layout/HorizontalOrganizationChart"/>
    <dgm:cxn modelId="{D54190C3-324B-477A-BB92-FD3A43A5BAE6}" type="presParOf" srcId="{4C634170-2F7A-4D57-8174-4C978C8EE83B}" destId="{F65D7A1F-AB5D-474A-BD89-22833A7DFA52}" srcOrd="1" destOrd="0" presId="urn:microsoft.com/office/officeart/2009/3/layout/HorizontalOrganizationChart"/>
    <dgm:cxn modelId="{DE9B50D0-B2ED-48D6-85DF-E885C69C54D5}" type="presParOf" srcId="{4C634170-2F7A-4D57-8174-4C978C8EE83B}" destId="{65DA0A7A-8D6F-4731-B2FC-2590FA2FBF5E}" srcOrd="2" destOrd="0" presId="urn:microsoft.com/office/officeart/2009/3/layout/HorizontalOrganizationChart"/>
    <dgm:cxn modelId="{72598A7E-B05F-47B5-B53E-55D30A94820C}" type="presParOf" srcId="{EE99FF3C-C62D-412E-891E-3C76EEC7A37B}" destId="{E398B542-928D-4CD7-9AFD-D35142CA5B5A}" srcOrd="2" destOrd="0" presId="urn:microsoft.com/office/officeart/2009/3/layout/HorizontalOrganizationChart"/>
    <dgm:cxn modelId="{B57227DD-137B-4D33-9580-88C78BF28000}" type="presParOf" srcId="{EE99FF3C-C62D-412E-891E-3C76EEC7A37B}" destId="{87838ACA-E77D-464C-8B32-D46A9E9DA0D0}" srcOrd="3" destOrd="0" presId="urn:microsoft.com/office/officeart/2009/3/layout/HorizontalOrganizationChart"/>
    <dgm:cxn modelId="{872289B2-2F13-4B60-B17C-C5BAEB8D43A9}" type="presParOf" srcId="{87838ACA-E77D-464C-8B32-D46A9E9DA0D0}" destId="{9F43B43B-B1EE-4B9A-81D2-A9FE6F4655FB}" srcOrd="0" destOrd="0" presId="urn:microsoft.com/office/officeart/2009/3/layout/HorizontalOrganizationChart"/>
    <dgm:cxn modelId="{5D8DB613-7071-409C-A101-DEFEACDA8700}" type="presParOf" srcId="{9F43B43B-B1EE-4B9A-81D2-A9FE6F4655FB}" destId="{E5952C09-C0EF-4BF9-BFD1-BD052C7BC317}" srcOrd="0" destOrd="0" presId="urn:microsoft.com/office/officeart/2009/3/layout/HorizontalOrganizationChart"/>
    <dgm:cxn modelId="{C94FCEDD-9F7D-4426-872A-EB1122221961}" type="presParOf" srcId="{9F43B43B-B1EE-4B9A-81D2-A9FE6F4655FB}" destId="{8D12BBB3-16DC-4AE6-BE5E-27D5FE139FB9}" srcOrd="1" destOrd="0" presId="urn:microsoft.com/office/officeart/2009/3/layout/HorizontalOrganizationChart"/>
    <dgm:cxn modelId="{8C82ACBE-D7C0-4223-8989-4F1F2C649834}" type="presParOf" srcId="{87838ACA-E77D-464C-8B32-D46A9E9DA0D0}" destId="{DCCF6811-186D-4DFC-81A9-EEE9F0F11620}" srcOrd="1" destOrd="0" presId="urn:microsoft.com/office/officeart/2009/3/layout/HorizontalOrganizationChart"/>
    <dgm:cxn modelId="{7035D89D-CBB6-4CAC-8A92-A71C11FFA864}" type="presParOf" srcId="{87838ACA-E77D-464C-8B32-D46A9E9DA0D0}" destId="{EFB8D7B5-1ABA-4B2C-8729-94D2ED6A9DF2}" srcOrd="2" destOrd="0" presId="urn:microsoft.com/office/officeart/2009/3/layout/HorizontalOrganizationChart"/>
    <dgm:cxn modelId="{364F8E13-A901-4A81-9C04-52F1815235BA}" type="presParOf" srcId="{EE99FF3C-C62D-412E-891E-3C76EEC7A37B}" destId="{4F93CB1F-2C2F-4510-884B-1E823D65883F}" srcOrd="4" destOrd="0" presId="urn:microsoft.com/office/officeart/2009/3/layout/HorizontalOrganizationChart"/>
    <dgm:cxn modelId="{448E6425-EC81-48FD-9312-70A9155FE845}" type="presParOf" srcId="{EE99FF3C-C62D-412E-891E-3C76EEC7A37B}" destId="{55473030-D2DB-416D-9ABE-80551A06EF7E}" srcOrd="5" destOrd="0" presId="urn:microsoft.com/office/officeart/2009/3/layout/HorizontalOrganizationChart"/>
    <dgm:cxn modelId="{B4F50F37-367D-43D7-A017-D9747EB4E8BA}" type="presParOf" srcId="{55473030-D2DB-416D-9ABE-80551A06EF7E}" destId="{DCEC1AAB-1D10-4C75-9D77-56BF1D24E13C}" srcOrd="0" destOrd="0" presId="urn:microsoft.com/office/officeart/2009/3/layout/HorizontalOrganizationChart"/>
    <dgm:cxn modelId="{A1E2B256-EAB4-490B-BDFB-6135886B2252}" type="presParOf" srcId="{DCEC1AAB-1D10-4C75-9D77-56BF1D24E13C}" destId="{7D0E9E83-C0C6-4A63-94E0-D2D1CDF963D6}" srcOrd="0" destOrd="0" presId="urn:microsoft.com/office/officeart/2009/3/layout/HorizontalOrganizationChart"/>
    <dgm:cxn modelId="{E7B684D2-D4FB-4BFB-94CC-E0A2E3D1D874}" type="presParOf" srcId="{DCEC1AAB-1D10-4C75-9D77-56BF1D24E13C}" destId="{06777297-496D-43F6-9F09-D8AAA98C486D}" srcOrd="1" destOrd="0" presId="urn:microsoft.com/office/officeart/2009/3/layout/HorizontalOrganizationChart"/>
    <dgm:cxn modelId="{691192C6-E169-4787-8895-B23B2DB737B4}" type="presParOf" srcId="{55473030-D2DB-416D-9ABE-80551A06EF7E}" destId="{4552DDA9-3A49-44BE-A577-FA3B4C973B4E}" srcOrd="1" destOrd="0" presId="urn:microsoft.com/office/officeart/2009/3/layout/HorizontalOrganizationChart"/>
    <dgm:cxn modelId="{E65DFF63-1F86-401F-8289-0334DC774050}" type="presParOf" srcId="{55473030-D2DB-416D-9ABE-80551A06EF7E}" destId="{0D30D033-3E47-401F-9D75-F7404A08DD7F}" srcOrd="2" destOrd="0" presId="urn:microsoft.com/office/officeart/2009/3/layout/HorizontalOrganizationChart"/>
    <dgm:cxn modelId="{4B0DBB0B-AC07-4840-9B26-B54636903D40}" type="presParOf" srcId="{AA9493FD-45F2-42BC-998C-F2660D2E122F}" destId="{82602DC9-24AF-48E3-8C39-E5AF15DF6889}" srcOrd="2" destOrd="0" presId="urn:microsoft.com/office/officeart/2009/3/layout/HorizontalOrganizationChart"/>
    <dgm:cxn modelId="{8E1D948E-5BDB-44E7-98A1-FFA3E405BEC9}" type="presParOf" srcId="{3E978BC4-1BF2-4CCB-967E-04F4A8C9F258}" destId="{519A05CA-E537-48E8-9BD9-744795E5629B}" srcOrd="4" destOrd="0" presId="urn:microsoft.com/office/officeart/2009/3/layout/HorizontalOrganizationChart"/>
    <dgm:cxn modelId="{5877D1EA-41AB-463C-BCA8-5D165CBB9F38}" type="presParOf" srcId="{3E978BC4-1BF2-4CCB-967E-04F4A8C9F258}" destId="{3E3ED51B-5343-4B8A-AB60-6BA222AF1584}" srcOrd="5" destOrd="0" presId="urn:microsoft.com/office/officeart/2009/3/layout/HorizontalOrganizationChart"/>
    <dgm:cxn modelId="{01DF7384-6107-4956-94CC-D55361E62656}" type="presParOf" srcId="{3E3ED51B-5343-4B8A-AB60-6BA222AF1584}" destId="{83BAEFEF-ADC0-4886-A783-3B3BB4BA0293}" srcOrd="0" destOrd="0" presId="urn:microsoft.com/office/officeart/2009/3/layout/HorizontalOrganizationChart"/>
    <dgm:cxn modelId="{539FF1AE-DB67-4676-9A7E-1A2141DFD281}" type="presParOf" srcId="{83BAEFEF-ADC0-4886-A783-3B3BB4BA0293}" destId="{4CA85383-8701-4AD0-9C60-FB3D1EB134C4}" srcOrd="0" destOrd="0" presId="urn:microsoft.com/office/officeart/2009/3/layout/HorizontalOrganizationChart"/>
    <dgm:cxn modelId="{860012D3-DDC3-4592-A43D-1921FE4062CD}" type="presParOf" srcId="{83BAEFEF-ADC0-4886-A783-3B3BB4BA0293}" destId="{87073B22-B34C-4EAC-8D67-5C6BBEC9AD0A}" srcOrd="1" destOrd="0" presId="urn:microsoft.com/office/officeart/2009/3/layout/HorizontalOrganizationChart"/>
    <dgm:cxn modelId="{31A48C70-F7D1-4345-8307-02041F34588E}" type="presParOf" srcId="{3E3ED51B-5343-4B8A-AB60-6BA222AF1584}" destId="{8E31AC1A-E510-4736-AEF8-1355627CEDAB}" srcOrd="1" destOrd="0" presId="urn:microsoft.com/office/officeart/2009/3/layout/HorizontalOrganizationChart"/>
    <dgm:cxn modelId="{005C9DD2-FEE3-4345-A34E-D7E570D69FEB}" type="presParOf" srcId="{8E31AC1A-E510-4736-AEF8-1355627CEDAB}" destId="{504AA253-F057-4B5A-9C03-A7D9AA74526D}" srcOrd="0" destOrd="0" presId="urn:microsoft.com/office/officeart/2009/3/layout/HorizontalOrganizationChart"/>
    <dgm:cxn modelId="{739ED5F1-FC83-462B-AF2A-0035868EFF59}" type="presParOf" srcId="{8E31AC1A-E510-4736-AEF8-1355627CEDAB}" destId="{F02972D1-B695-44D1-B95E-7E44BE7A9B61}" srcOrd="1" destOrd="0" presId="urn:microsoft.com/office/officeart/2009/3/layout/HorizontalOrganizationChart"/>
    <dgm:cxn modelId="{A7C8CEEA-DEE9-4425-9445-7744B08B42C2}" type="presParOf" srcId="{F02972D1-B695-44D1-B95E-7E44BE7A9B61}" destId="{0C15A728-03EF-432E-82C5-2241742CF352}" srcOrd="0" destOrd="0" presId="urn:microsoft.com/office/officeart/2009/3/layout/HorizontalOrganizationChart"/>
    <dgm:cxn modelId="{B30E5200-C36F-4869-B37B-0DE0065655C1}" type="presParOf" srcId="{0C15A728-03EF-432E-82C5-2241742CF352}" destId="{CBB46950-272E-42BC-8BA1-5BDC5FF91044}" srcOrd="0" destOrd="0" presId="urn:microsoft.com/office/officeart/2009/3/layout/HorizontalOrganizationChart"/>
    <dgm:cxn modelId="{48C52D1C-B0B3-455E-9971-0544DE3E84BF}" type="presParOf" srcId="{0C15A728-03EF-432E-82C5-2241742CF352}" destId="{2D80E6AA-3227-4D1C-88AA-7A90446CC18E}" srcOrd="1" destOrd="0" presId="urn:microsoft.com/office/officeart/2009/3/layout/HorizontalOrganizationChart"/>
    <dgm:cxn modelId="{08114730-A1CB-49C7-B690-9D78CFB31F07}" type="presParOf" srcId="{F02972D1-B695-44D1-B95E-7E44BE7A9B61}" destId="{D0505ACF-2736-4D19-9691-1287128EE3AD}" srcOrd="1" destOrd="0" presId="urn:microsoft.com/office/officeart/2009/3/layout/HorizontalOrganizationChart"/>
    <dgm:cxn modelId="{8F45DC67-D6B3-4E39-BC39-619E71410EEF}" type="presParOf" srcId="{F02972D1-B695-44D1-B95E-7E44BE7A9B61}" destId="{D5BFE10C-057E-4EB4-AD80-B195F242A8E2}" srcOrd="2" destOrd="0" presId="urn:microsoft.com/office/officeart/2009/3/layout/HorizontalOrganizationChart"/>
    <dgm:cxn modelId="{A20EC571-80E6-4B0F-854D-CA3865E3E828}" type="presParOf" srcId="{3E3ED51B-5343-4B8A-AB60-6BA222AF1584}" destId="{0CAEEAC5-D8A7-491C-BA29-67990B185286}" srcOrd="2" destOrd="0" presId="urn:microsoft.com/office/officeart/2009/3/layout/HorizontalOrganizationChart"/>
    <dgm:cxn modelId="{AA61F0ED-3A92-47AF-A148-3CD9A321D466}" type="presParOf" srcId="{3E978BC4-1BF2-4CCB-967E-04F4A8C9F258}" destId="{11620B06-41F6-456D-A8A6-AF7AFB1EAE31}" srcOrd="6" destOrd="0" presId="urn:microsoft.com/office/officeart/2009/3/layout/HorizontalOrganizationChart"/>
    <dgm:cxn modelId="{048B07A9-30F2-4451-A8C5-6D765C5EACB8}" type="presParOf" srcId="{3E978BC4-1BF2-4CCB-967E-04F4A8C9F258}" destId="{80C01E5D-7C60-4850-B0C9-CC30B3871D16}" srcOrd="7" destOrd="0" presId="urn:microsoft.com/office/officeart/2009/3/layout/HorizontalOrganizationChart"/>
    <dgm:cxn modelId="{1BA78527-0C1C-4091-8E91-BBB651583FF9}" type="presParOf" srcId="{80C01E5D-7C60-4850-B0C9-CC30B3871D16}" destId="{5D2D94D2-CBBA-43F2-AC4F-8150A5921A13}" srcOrd="0" destOrd="0" presId="urn:microsoft.com/office/officeart/2009/3/layout/HorizontalOrganizationChart"/>
    <dgm:cxn modelId="{05E4647D-8DFA-4572-9BCA-1A6C09480791}" type="presParOf" srcId="{5D2D94D2-CBBA-43F2-AC4F-8150A5921A13}" destId="{F4F704E4-58C9-497F-9C28-8B2EC74A7FFE}" srcOrd="0" destOrd="0" presId="urn:microsoft.com/office/officeart/2009/3/layout/HorizontalOrganizationChart"/>
    <dgm:cxn modelId="{2901F479-3BA0-431B-8D4F-1096491EBE50}" type="presParOf" srcId="{5D2D94D2-CBBA-43F2-AC4F-8150A5921A13}" destId="{713FBE49-42F7-417E-AF6B-C3FC841909B1}" srcOrd="1" destOrd="0" presId="urn:microsoft.com/office/officeart/2009/3/layout/HorizontalOrganizationChart"/>
    <dgm:cxn modelId="{DA620D8E-0118-480E-ABF6-469FDEB6DCC3}" type="presParOf" srcId="{80C01E5D-7C60-4850-B0C9-CC30B3871D16}" destId="{0BE3901F-F66D-4CEF-9422-C63CEEA322CB}" srcOrd="1" destOrd="0" presId="urn:microsoft.com/office/officeart/2009/3/layout/HorizontalOrganizationChart"/>
    <dgm:cxn modelId="{246DED29-031E-4901-B339-06216956E8B2}" type="presParOf" srcId="{0BE3901F-F66D-4CEF-9422-C63CEEA322CB}" destId="{7EF378B2-407C-4B32-8884-828756144681}" srcOrd="0" destOrd="0" presId="urn:microsoft.com/office/officeart/2009/3/layout/HorizontalOrganizationChart"/>
    <dgm:cxn modelId="{605231AF-1534-457C-AB8C-B833174C26AE}" type="presParOf" srcId="{0BE3901F-F66D-4CEF-9422-C63CEEA322CB}" destId="{F45C22EE-B90B-4E9B-B433-314FE87082B2}" srcOrd="1" destOrd="0" presId="urn:microsoft.com/office/officeart/2009/3/layout/HorizontalOrganizationChart"/>
    <dgm:cxn modelId="{CDB4D07F-A70A-4090-AF57-10F7FD1EF844}" type="presParOf" srcId="{F45C22EE-B90B-4E9B-B433-314FE87082B2}" destId="{FE961B8F-F783-4621-9C1C-F4826C617EF7}" srcOrd="0" destOrd="0" presId="urn:microsoft.com/office/officeart/2009/3/layout/HorizontalOrganizationChart"/>
    <dgm:cxn modelId="{FFEB7014-95AD-443E-9B0B-FB66109EF215}" type="presParOf" srcId="{FE961B8F-F783-4621-9C1C-F4826C617EF7}" destId="{E83D1C05-81DA-46FA-BEAB-373C77C5947E}" srcOrd="0" destOrd="0" presId="urn:microsoft.com/office/officeart/2009/3/layout/HorizontalOrganizationChart"/>
    <dgm:cxn modelId="{2B6EA5F4-EE48-4787-9E3E-75B9DB395BE3}" type="presParOf" srcId="{FE961B8F-F783-4621-9C1C-F4826C617EF7}" destId="{9CF43145-CB6B-4BBB-BB43-EA45510AB66E}" srcOrd="1" destOrd="0" presId="urn:microsoft.com/office/officeart/2009/3/layout/HorizontalOrganizationChart"/>
    <dgm:cxn modelId="{66A765D4-9E2E-408D-ABE4-989A9376BEAF}" type="presParOf" srcId="{F45C22EE-B90B-4E9B-B433-314FE87082B2}" destId="{596F5021-23CF-49FA-BA13-83016AA6D480}" srcOrd="1" destOrd="0" presId="urn:microsoft.com/office/officeart/2009/3/layout/HorizontalOrganizationChart"/>
    <dgm:cxn modelId="{D2CF4F34-910F-4B52-BD00-F05618420C69}" type="presParOf" srcId="{F45C22EE-B90B-4E9B-B433-314FE87082B2}" destId="{ACB43A1F-8553-43EF-B75B-23247FE75F12}" srcOrd="2" destOrd="0" presId="urn:microsoft.com/office/officeart/2009/3/layout/HorizontalOrganizationChart"/>
    <dgm:cxn modelId="{AC76A6A6-0CC6-4452-9750-6A28531B6365}" type="presParOf" srcId="{80C01E5D-7C60-4850-B0C9-CC30B3871D16}" destId="{3C1BB8CD-F00F-4DF2-8315-925E5C24FFC0}" srcOrd="2" destOrd="0" presId="urn:microsoft.com/office/officeart/2009/3/layout/HorizontalOrganizationChart"/>
    <dgm:cxn modelId="{54495F54-7022-4D62-B096-8401D2803AFB}" type="presParOf" srcId="{3E978BC4-1BF2-4CCB-967E-04F4A8C9F258}" destId="{19A7A051-3B15-4201-865B-CF44E40B63AE}" srcOrd="8" destOrd="0" presId="urn:microsoft.com/office/officeart/2009/3/layout/HorizontalOrganizationChart"/>
    <dgm:cxn modelId="{82C2F5DD-6FBF-4A33-AE7F-635A76F11B91}" type="presParOf" srcId="{3E978BC4-1BF2-4CCB-967E-04F4A8C9F258}" destId="{6A9245AC-84AB-4063-A240-10C1F08423A4}" srcOrd="9" destOrd="0" presId="urn:microsoft.com/office/officeart/2009/3/layout/HorizontalOrganizationChart"/>
    <dgm:cxn modelId="{F52B6B25-DE84-4CBA-A409-16AB86B6B88F}" type="presParOf" srcId="{6A9245AC-84AB-4063-A240-10C1F08423A4}" destId="{500A11DB-5DE4-4A36-AE44-42C217A0B352}" srcOrd="0" destOrd="0" presId="urn:microsoft.com/office/officeart/2009/3/layout/HorizontalOrganizationChart"/>
    <dgm:cxn modelId="{818545D5-8B39-4F8B-A399-6D27DF7A0B6D}" type="presParOf" srcId="{500A11DB-5DE4-4A36-AE44-42C217A0B352}" destId="{EB607748-2643-43A6-93F4-717E553CCC03}" srcOrd="0" destOrd="0" presId="urn:microsoft.com/office/officeart/2009/3/layout/HorizontalOrganizationChart"/>
    <dgm:cxn modelId="{3F0FC06D-36EC-4F21-A544-22BF4A43B671}" type="presParOf" srcId="{500A11DB-5DE4-4A36-AE44-42C217A0B352}" destId="{AA13ED28-44DD-48F1-9C8B-41AACB920410}" srcOrd="1" destOrd="0" presId="urn:microsoft.com/office/officeart/2009/3/layout/HorizontalOrganizationChart"/>
    <dgm:cxn modelId="{527FFBFF-46EE-4FA1-A9E0-13C7D22D7232}" type="presParOf" srcId="{6A9245AC-84AB-4063-A240-10C1F08423A4}" destId="{F19668D1-A27B-4ADC-A00A-C7F99271AFCE}" srcOrd="1" destOrd="0" presId="urn:microsoft.com/office/officeart/2009/3/layout/HorizontalOrganizationChart"/>
    <dgm:cxn modelId="{C81001B4-8491-45A9-8E15-46F55167362B}" type="presParOf" srcId="{F19668D1-A27B-4ADC-A00A-C7F99271AFCE}" destId="{1D371BCD-FD05-46DB-AE1B-5AB8B1751BDB}" srcOrd="0" destOrd="0" presId="urn:microsoft.com/office/officeart/2009/3/layout/HorizontalOrganizationChart"/>
    <dgm:cxn modelId="{C44580B6-1DB5-4F5F-9DDC-728201E9FB38}" type="presParOf" srcId="{F19668D1-A27B-4ADC-A00A-C7F99271AFCE}" destId="{1AF042D3-324E-49EE-9297-F0DA41E18DE5}" srcOrd="1" destOrd="0" presId="urn:microsoft.com/office/officeart/2009/3/layout/HorizontalOrganizationChart"/>
    <dgm:cxn modelId="{E3A6B02A-88A5-4CF9-AF01-863654493AEE}" type="presParOf" srcId="{1AF042D3-324E-49EE-9297-F0DA41E18DE5}" destId="{E9C46A09-421D-4B68-B458-F0D5B18BC6B1}" srcOrd="0" destOrd="0" presId="urn:microsoft.com/office/officeart/2009/3/layout/HorizontalOrganizationChart"/>
    <dgm:cxn modelId="{DB3D707C-7E29-48E8-BE8C-C211F228BDF0}" type="presParOf" srcId="{E9C46A09-421D-4B68-B458-F0D5B18BC6B1}" destId="{ED5B6B99-048B-4B01-97DE-3921ACE18DB2}" srcOrd="0" destOrd="0" presId="urn:microsoft.com/office/officeart/2009/3/layout/HorizontalOrganizationChart"/>
    <dgm:cxn modelId="{C0789F03-5463-4FE5-879C-05C88B3894F5}" type="presParOf" srcId="{E9C46A09-421D-4B68-B458-F0D5B18BC6B1}" destId="{26137B91-0EEE-4B78-A2F9-D9D9A0B34854}" srcOrd="1" destOrd="0" presId="urn:microsoft.com/office/officeart/2009/3/layout/HorizontalOrganizationChart"/>
    <dgm:cxn modelId="{7CFF3D3E-6BE5-4C2F-AF9B-5F93EEAFB4FA}" type="presParOf" srcId="{1AF042D3-324E-49EE-9297-F0DA41E18DE5}" destId="{BA7EBE4D-4978-4C41-9AFB-16F262DD3F77}" srcOrd="1" destOrd="0" presId="urn:microsoft.com/office/officeart/2009/3/layout/HorizontalOrganizationChart"/>
    <dgm:cxn modelId="{AD44CA03-0ED3-4342-BAC6-5788AA6A114C}" type="presParOf" srcId="{BA7EBE4D-4978-4C41-9AFB-16F262DD3F77}" destId="{F7E55352-D4AD-404F-B0BF-23A432217399}" srcOrd="0" destOrd="0" presId="urn:microsoft.com/office/officeart/2009/3/layout/HorizontalOrganizationChart"/>
    <dgm:cxn modelId="{7C6ED0B1-86AF-41BE-9C3E-6487DD6B480A}" type="presParOf" srcId="{BA7EBE4D-4978-4C41-9AFB-16F262DD3F77}" destId="{A050BC4E-85F1-4325-9F6E-92C8F9630BBB}" srcOrd="1" destOrd="0" presId="urn:microsoft.com/office/officeart/2009/3/layout/HorizontalOrganizationChart"/>
    <dgm:cxn modelId="{6A68454A-4855-482B-81D5-BDB22E083371}" type="presParOf" srcId="{A050BC4E-85F1-4325-9F6E-92C8F9630BBB}" destId="{9E8B50FF-A767-4B67-A7D0-81C9C58F5AEA}" srcOrd="0" destOrd="0" presId="urn:microsoft.com/office/officeart/2009/3/layout/HorizontalOrganizationChart"/>
    <dgm:cxn modelId="{4813EC74-5237-43A6-9750-FF8A814D0205}" type="presParOf" srcId="{9E8B50FF-A767-4B67-A7D0-81C9C58F5AEA}" destId="{CFB6A25E-8AE1-4738-A7EC-596EA6DAB722}" srcOrd="0" destOrd="0" presId="urn:microsoft.com/office/officeart/2009/3/layout/HorizontalOrganizationChart"/>
    <dgm:cxn modelId="{09FDDEFA-2048-4177-A874-5F68AF0494DC}" type="presParOf" srcId="{9E8B50FF-A767-4B67-A7D0-81C9C58F5AEA}" destId="{07D57B9B-D17A-452A-BB65-3788AEE27396}" srcOrd="1" destOrd="0" presId="urn:microsoft.com/office/officeart/2009/3/layout/HorizontalOrganizationChart"/>
    <dgm:cxn modelId="{D31E0B96-D380-4329-B648-14287D8EA557}" type="presParOf" srcId="{A050BC4E-85F1-4325-9F6E-92C8F9630BBB}" destId="{7561565D-C28E-4646-A104-ECA8387F4324}" srcOrd="1" destOrd="0" presId="urn:microsoft.com/office/officeart/2009/3/layout/HorizontalOrganizationChart"/>
    <dgm:cxn modelId="{C60B97AF-1BC1-4D5C-82E0-4B2A542B5B22}" type="presParOf" srcId="{A050BC4E-85F1-4325-9F6E-92C8F9630BBB}" destId="{9566D389-5834-4879-B111-570259BE4F4D}" srcOrd="2" destOrd="0" presId="urn:microsoft.com/office/officeart/2009/3/layout/HorizontalOrganizationChart"/>
    <dgm:cxn modelId="{8F6687CE-DE75-48CF-BF4C-FBBB9E2C3BA4}" type="presParOf" srcId="{BA7EBE4D-4978-4C41-9AFB-16F262DD3F77}" destId="{17C1C841-E727-4F6E-8F1A-252B90EED691}" srcOrd="2" destOrd="0" presId="urn:microsoft.com/office/officeart/2009/3/layout/HorizontalOrganizationChart"/>
    <dgm:cxn modelId="{F8D44607-2EF6-4A5E-8BDE-09E99319A9A1}" type="presParOf" srcId="{BA7EBE4D-4978-4C41-9AFB-16F262DD3F77}" destId="{3FDC9C72-24F0-451C-A1F0-5E3C36537BFF}" srcOrd="3" destOrd="0" presId="urn:microsoft.com/office/officeart/2009/3/layout/HorizontalOrganizationChart"/>
    <dgm:cxn modelId="{7B88AEDF-EDCB-4353-82AD-7322916B0599}" type="presParOf" srcId="{3FDC9C72-24F0-451C-A1F0-5E3C36537BFF}" destId="{64AA728A-E9DC-4426-A6D4-686539964CFA}" srcOrd="0" destOrd="0" presId="urn:microsoft.com/office/officeart/2009/3/layout/HorizontalOrganizationChart"/>
    <dgm:cxn modelId="{C650AA3E-1235-4E4E-9705-FC756E773161}" type="presParOf" srcId="{64AA728A-E9DC-4426-A6D4-686539964CFA}" destId="{FF59C45A-06EF-4413-95F7-28810A707A6D}" srcOrd="0" destOrd="0" presId="urn:microsoft.com/office/officeart/2009/3/layout/HorizontalOrganizationChart"/>
    <dgm:cxn modelId="{3CE037AA-5852-40AE-AF25-13FE5A24E8F7}" type="presParOf" srcId="{64AA728A-E9DC-4426-A6D4-686539964CFA}" destId="{F4C0A2B7-FBEA-4ED8-97C4-67FDAF8609BD}" srcOrd="1" destOrd="0" presId="urn:microsoft.com/office/officeart/2009/3/layout/HorizontalOrganizationChart"/>
    <dgm:cxn modelId="{4C8B7147-3B22-4500-AC58-1367BB5880EA}" type="presParOf" srcId="{3FDC9C72-24F0-451C-A1F0-5E3C36537BFF}" destId="{CC58BB22-A9FD-4A0A-82EE-6959346C5963}" srcOrd="1" destOrd="0" presId="urn:microsoft.com/office/officeart/2009/3/layout/HorizontalOrganizationChart"/>
    <dgm:cxn modelId="{E61177EC-BD28-4D72-8AC1-73130B3DE41F}" type="presParOf" srcId="{3FDC9C72-24F0-451C-A1F0-5E3C36537BFF}" destId="{82ED3F78-16B8-45D1-A2BC-AC20E5C10939}" srcOrd="2" destOrd="0" presId="urn:microsoft.com/office/officeart/2009/3/layout/HorizontalOrganizationChart"/>
    <dgm:cxn modelId="{0BFD01F2-D379-45F5-89A5-00F0A6D05F9A}" type="presParOf" srcId="{1AF042D3-324E-49EE-9297-F0DA41E18DE5}" destId="{E8412FE0-8BE4-411F-ACCA-C8C5D253DA24}" srcOrd="2" destOrd="0" presId="urn:microsoft.com/office/officeart/2009/3/layout/HorizontalOrganizationChart"/>
    <dgm:cxn modelId="{D1FA96D2-19BC-4FA7-B202-CCEBF6563C18}" type="presParOf" srcId="{F19668D1-A27B-4ADC-A00A-C7F99271AFCE}" destId="{B18BFAC6-7D7F-4B3C-BC1F-F3BFF1E5119F}" srcOrd="2" destOrd="0" presId="urn:microsoft.com/office/officeart/2009/3/layout/HorizontalOrganizationChart"/>
    <dgm:cxn modelId="{12B66C76-9F35-42A8-9C04-C5CD8D96F28F}" type="presParOf" srcId="{F19668D1-A27B-4ADC-A00A-C7F99271AFCE}" destId="{D66B2CA3-FC04-4275-8450-9B2F9D794157}" srcOrd="3" destOrd="0" presId="urn:microsoft.com/office/officeart/2009/3/layout/HorizontalOrganizationChart"/>
    <dgm:cxn modelId="{4D6CB1BF-D037-49CA-AECE-5171D0F7FD44}" type="presParOf" srcId="{D66B2CA3-FC04-4275-8450-9B2F9D794157}" destId="{32F49338-D118-47CE-B815-8507D022EC9D}" srcOrd="0" destOrd="0" presId="urn:microsoft.com/office/officeart/2009/3/layout/HorizontalOrganizationChart"/>
    <dgm:cxn modelId="{FDFD421C-D4BB-44D1-B462-B9BD697F6E56}" type="presParOf" srcId="{32F49338-D118-47CE-B815-8507D022EC9D}" destId="{02D7EA27-D0F9-4104-8C77-BA02F5B2C32C}" srcOrd="0" destOrd="0" presId="urn:microsoft.com/office/officeart/2009/3/layout/HorizontalOrganizationChart"/>
    <dgm:cxn modelId="{2BF7A12F-2E98-4847-817F-896D49E07E0B}" type="presParOf" srcId="{32F49338-D118-47CE-B815-8507D022EC9D}" destId="{A184E66D-1961-492B-BA41-09178C934287}" srcOrd="1" destOrd="0" presId="urn:microsoft.com/office/officeart/2009/3/layout/HorizontalOrganizationChart"/>
    <dgm:cxn modelId="{B53572CB-7406-4427-A265-76158D644E27}" type="presParOf" srcId="{D66B2CA3-FC04-4275-8450-9B2F9D794157}" destId="{F3A90879-50A6-48A1-A27A-E99DFF3A4FFC}" srcOrd="1" destOrd="0" presId="urn:microsoft.com/office/officeart/2009/3/layout/HorizontalOrganizationChart"/>
    <dgm:cxn modelId="{C1955D4F-50D8-43B1-9ED6-D53C041D5D83}" type="presParOf" srcId="{D66B2CA3-FC04-4275-8450-9B2F9D794157}" destId="{26930F43-B1D9-4BF1-BC07-1015FAC9C0FE}" srcOrd="2" destOrd="0" presId="urn:microsoft.com/office/officeart/2009/3/layout/HorizontalOrganizationChart"/>
    <dgm:cxn modelId="{1116378B-F568-4139-B303-08612302B101}" type="presParOf" srcId="{6A9245AC-84AB-4063-A240-10C1F08423A4}" destId="{BDCCB426-4525-45F3-9CB5-DF33358183FD}" srcOrd="2" destOrd="0" presId="urn:microsoft.com/office/officeart/2009/3/layout/HorizontalOrganizationChart"/>
    <dgm:cxn modelId="{B94848A4-D5AE-47D8-8297-A6695A3E7D8F}" type="presParOf" srcId="{FA5A4766-86F5-4A0F-9903-1C85663F2FB0}" destId="{E8E57B38-6BEF-489B-994E-B6D843C29C47}" srcOrd="2" destOrd="0" presId="urn:microsoft.com/office/officeart/2009/3/layout/HorizontalOrganizationChar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D6189C34-5D22-4C5D-BF8D-B1EA431E9925}" type="doc">
      <dgm:prSet loTypeId="urn:microsoft.com/office/officeart/2009/3/layout/HorizontalOrganizationChart" loCatId="hierarchy" qsTypeId="urn:microsoft.com/office/officeart/2005/8/quickstyle/3d2" qsCatId="3D" csTypeId="urn:microsoft.com/office/officeart/2005/8/colors/accent1_2" csCatId="accent1" phldr="1"/>
      <dgm:spPr/>
      <dgm:t>
        <a:bodyPr/>
        <a:lstStyle/>
        <a:p>
          <a:endParaRPr lang="fr-FR"/>
        </a:p>
      </dgm:t>
    </dgm:pt>
    <dgm:pt modelId="{75333E92-3C08-4752-B5A4-1B53A57D5F72}">
      <dgm:prSet phldrT="[Texte]"/>
      <dgm:spPr/>
      <dgm:t>
        <a:bodyPr/>
        <a:lstStyle/>
        <a:p>
          <a:r>
            <a:rPr lang="fr-FR" b="0" u="sng" dirty="0">
              <a:solidFill>
                <a:srgbClr val="002060"/>
              </a:solidFill>
            </a:rPr>
            <a:t>L’évaluation</a:t>
          </a:r>
          <a:r>
            <a:rPr lang="fr-FR" b="0" dirty="0">
              <a:solidFill>
                <a:srgbClr val="002060"/>
              </a:solidFill>
            </a:rPr>
            <a:t> :</a:t>
          </a:r>
          <a:br>
            <a:rPr lang="fr-FR" b="0" dirty="0">
              <a:solidFill>
                <a:srgbClr val="002060"/>
              </a:solidFill>
            </a:rPr>
          </a:br>
          <a:r>
            <a:rPr lang="fr-FR" b="0" dirty="0">
              <a:solidFill>
                <a:srgbClr val="002060"/>
              </a:solidFill>
            </a:rPr>
            <a:t>une occasion de revenir sur des fondamentaux en didactique</a:t>
          </a:r>
        </a:p>
      </dgm:t>
    </dgm:pt>
    <dgm:pt modelId="{A87E0FBA-CAD4-468B-A871-A2D5DFE8533F}" type="parTrans" cxnId="{AF2C7D00-713A-4DED-A34B-EA2569D1DAE6}">
      <dgm:prSet/>
      <dgm:spPr/>
      <dgm:t>
        <a:bodyPr/>
        <a:lstStyle/>
        <a:p>
          <a:endParaRPr lang="fr-FR">
            <a:solidFill>
              <a:srgbClr val="002060"/>
            </a:solidFill>
          </a:endParaRPr>
        </a:p>
      </dgm:t>
    </dgm:pt>
    <dgm:pt modelId="{B1E5639A-6A01-4113-8267-94DDD72492F5}" type="sibTrans" cxnId="{AF2C7D00-713A-4DED-A34B-EA2569D1DAE6}">
      <dgm:prSet/>
      <dgm:spPr/>
      <dgm:t>
        <a:bodyPr/>
        <a:lstStyle/>
        <a:p>
          <a:endParaRPr lang="fr-FR">
            <a:solidFill>
              <a:srgbClr val="002060"/>
            </a:solidFill>
          </a:endParaRPr>
        </a:p>
      </dgm:t>
    </dgm:pt>
    <dgm:pt modelId="{0350F7EE-E2FE-4A00-9B45-FDFE39942C9D}">
      <dgm:prSet phldrT="[Texte]"/>
      <dgm:spPr/>
      <dgm:t>
        <a:bodyPr/>
        <a:lstStyle/>
        <a:p>
          <a:r>
            <a:rPr lang="fr-FR" dirty="0">
              <a:solidFill>
                <a:srgbClr val="002060"/>
              </a:solidFill>
            </a:rPr>
            <a:t>Observables</a:t>
          </a:r>
        </a:p>
      </dgm:t>
    </dgm:pt>
    <dgm:pt modelId="{20FB7750-DCC4-47D2-B8F0-AF21040F2CDB}" type="parTrans" cxnId="{E4D06B57-FE74-4E41-AFB5-7A2D3D030A1A}">
      <dgm:prSet/>
      <dgm:spPr/>
      <dgm:t>
        <a:bodyPr/>
        <a:lstStyle/>
        <a:p>
          <a:endParaRPr lang="fr-FR">
            <a:solidFill>
              <a:srgbClr val="002060"/>
            </a:solidFill>
          </a:endParaRPr>
        </a:p>
      </dgm:t>
    </dgm:pt>
    <dgm:pt modelId="{A6CD105C-9E4D-4D29-9BD5-73A1C44615F2}" type="sibTrans" cxnId="{E4D06B57-FE74-4E41-AFB5-7A2D3D030A1A}">
      <dgm:prSet/>
      <dgm:spPr/>
      <dgm:t>
        <a:bodyPr/>
        <a:lstStyle/>
        <a:p>
          <a:endParaRPr lang="fr-FR">
            <a:solidFill>
              <a:srgbClr val="002060"/>
            </a:solidFill>
          </a:endParaRPr>
        </a:p>
      </dgm:t>
    </dgm:pt>
    <dgm:pt modelId="{8F088D8B-2319-4F42-824B-FA9C23BADD95}">
      <dgm:prSet phldrT="[Texte]"/>
      <dgm:spPr/>
      <dgm:t>
        <a:bodyPr/>
        <a:lstStyle/>
        <a:p>
          <a:r>
            <a:rPr lang="fr-FR" dirty="0" smtClean="0">
              <a:solidFill>
                <a:srgbClr val="002060"/>
              </a:solidFill>
            </a:rPr>
            <a:t>Progressivité</a:t>
          </a:r>
          <a:endParaRPr lang="fr-FR" dirty="0">
            <a:solidFill>
              <a:srgbClr val="002060"/>
            </a:solidFill>
          </a:endParaRPr>
        </a:p>
      </dgm:t>
    </dgm:pt>
    <dgm:pt modelId="{1178F621-3748-4AF8-A070-1C860F657E79}" type="parTrans" cxnId="{D93F4AB9-5EF2-46B7-A583-018B1D0B28F3}">
      <dgm:prSet/>
      <dgm:spPr/>
      <dgm:t>
        <a:bodyPr/>
        <a:lstStyle/>
        <a:p>
          <a:endParaRPr lang="fr-FR">
            <a:solidFill>
              <a:srgbClr val="002060"/>
            </a:solidFill>
          </a:endParaRPr>
        </a:p>
      </dgm:t>
    </dgm:pt>
    <dgm:pt modelId="{541AD8CA-4F0C-4CFF-9E13-8672F62011FD}" type="sibTrans" cxnId="{D93F4AB9-5EF2-46B7-A583-018B1D0B28F3}">
      <dgm:prSet/>
      <dgm:spPr/>
      <dgm:t>
        <a:bodyPr/>
        <a:lstStyle/>
        <a:p>
          <a:endParaRPr lang="fr-FR">
            <a:solidFill>
              <a:srgbClr val="002060"/>
            </a:solidFill>
          </a:endParaRPr>
        </a:p>
      </dgm:t>
    </dgm:pt>
    <dgm:pt modelId="{8A2EBA22-CA03-473C-9EB6-60EF448B6D90}">
      <dgm:prSet phldrT="[Texte]"/>
      <dgm:spPr/>
      <dgm:t>
        <a:bodyPr/>
        <a:lstStyle/>
        <a:p>
          <a:r>
            <a:rPr lang="fr-FR" dirty="0" smtClean="0">
              <a:solidFill>
                <a:srgbClr val="002060"/>
              </a:solidFill>
            </a:rPr>
            <a:t>Progrès</a:t>
          </a:r>
          <a:endParaRPr lang="fr-FR" dirty="0">
            <a:solidFill>
              <a:srgbClr val="002060"/>
            </a:solidFill>
          </a:endParaRPr>
        </a:p>
      </dgm:t>
    </dgm:pt>
    <dgm:pt modelId="{4C79E773-4207-45AE-A23E-2598B6412CEB}" type="parTrans" cxnId="{1985F852-6CCF-468D-921C-65DABC824D5D}">
      <dgm:prSet/>
      <dgm:spPr/>
      <dgm:t>
        <a:bodyPr/>
        <a:lstStyle/>
        <a:p>
          <a:endParaRPr lang="fr-FR">
            <a:solidFill>
              <a:srgbClr val="002060"/>
            </a:solidFill>
          </a:endParaRPr>
        </a:p>
      </dgm:t>
    </dgm:pt>
    <dgm:pt modelId="{F061713A-1CD2-456E-807D-48FE617927A2}" type="sibTrans" cxnId="{1985F852-6CCF-468D-921C-65DABC824D5D}">
      <dgm:prSet/>
      <dgm:spPr/>
      <dgm:t>
        <a:bodyPr/>
        <a:lstStyle/>
        <a:p>
          <a:endParaRPr lang="fr-FR">
            <a:solidFill>
              <a:srgbClr val="002060"/>
            </a:solidFill>
          </a:endParaRPr>
        </a:p>
      </dgm:t>
    </dgm:pt>
    <dgm:pt modelId="{67CB789F-735D-4BFB-BB26-D64B6C408067}" type="pres">
      <dgm:prSet presAssocID="{D6189C34-5D22-4C5D-BF8D-B1EA431E9925}" presName="hierChild1" presStyleCnt="0">
        <dgm:presLayoutVars>
          <dgm:orgChart val="1"/>
          <dgm:chPref val="1"/>
          <dgm:dir/>
          <dgm:animOne val="branch"/>
          <dgm:animLvl val="lvl"/>
          <dgm:resizeHandles/>
        </dgm:presLayoutVars>
      </dgm:prSet>
      <dgm:spPr/>
      <dgm:t>
        <a:bodyPr/>
        <a:lstStyle/>
        <a:p>
          <a:endParaRPr lang="fr-FR"/>
        </a:p>
      </dgm:t>
    </dgm:pt>
    <dgm:pt modelId="{3791EF2C-B2FB-4E91-B5E6-BD4F1341FF78}" type="pres">
      <dgm:prSet presAssocID="{75333E92-3C08-4752-B5A4-1B53A57D5F72}" presName="hierRoot1" presStyleCnt="0">
        <dgm:presLayoutVars>
          <dgm:hierBranch val="init"/>
        </dgm:presLayoutVars>
      </dgm:prSet>
      <dgm:spPr/>
    </dgm:pt>
    <dgm:pt modelId="{ED402420-FCF1-473F-A3A9-2065230A6A04}" type="pres">
      <dgm:prSet presAssocID="{75333E92-3C08-4752-B5A4-1B53A57D5F72}" presName="rootComposite1" presStyleCnt="0"/>
      <dgm:spPr/>
    </dgm:pt>
    <dgm:pt modelId="{C7B00AC0-F18E-4F8A-80AE-AE7B510FCD8B}" type="pres">
      <dgm:prSet presAssocID="{75333E92-3C08-4752-B5A4-1B53A57D5F72}" presName="rootText1" presStyleLbl="node0" presStyleIdx="0" presStyleCnt="1">
        <dgm:presLayoutVars>
          <dgm:chPref val="3"/>
        </dgm:presLayoutVars>
      </dgm:prSet>
      <dgm:spPr/>
      <dgm:t>
        <a:bodyPr/>
        <a:lstStyle/>
        <a:p>
          <a:endParaRPr lang="fr-FR"/>
        </a:p>
      </dgm:t>
    </dgm:pt>
    <dgm:pt modelId="{F92801BB-0807-459A-8508-78F46E4129FD}" type="pres">
      <dgm:prSet presAssocID="{75333E92-3C08-4752-B5A4-1B53A57D5F72}" presName="rootConnector1" presStyleLbl="node1" presStyleIdx="0" presStyleCnt="0"/>
      <dgm:spPr/>
      <dgm:t>
        <a:bodyPr/>
        <a:lstStyle/>
        <a:p>
          <a:endParaRPr lang="fr-FR"/>
        </a:p>
      </dgm:t>
    </dgm:pt>
    <dgm:pt modelId="{3BCE29CB-0B82-43D1-9CDC-1C3142F6F386}" type="pres">
      <dgm:prSet presAssocID="{75333E92-3C08-4752-B5A4-1B53A57D5F72}" presName="hierChild2" presStyleCnt="0"/>
      <dgm:spPr/>
    </dgm:pt>
    <dgm:pt modelId="{605C81DD-CC4D-459A-844F-64227BF1EE2D}" type="pres">
      <dgm:prSet presAssocID="{20FB7750-DCC4-47D2-B8F0-AF21040F2CDB}" presName="Name64" presStyleLbl="parChTrans1D2" presStyleIdx="0" presStyleCnt="3"/>
      <dgm:spPr/>
      <dgm:t>
        <a:bodyPr/>
        <a:lstStyle/>
        <a:p>
          <a:endParaRPr lang="fr-FR"/>
        </a:p>
      </dgm:t>
    </dgm:pt>
    <dgm:pt modelId="{75BE5080-7766-49E1-ABDE-B84EC413FFCB}" type="pres">
      <dgm:prSet presAssocID="{0350F7EE-E2FE-4A00-9B45-FDFE39942C9D}" presName="hierRoot2" presStyleCnt="0">
        <dgm:presLayoutVars>
          <dgm:hierBranch val="init"/>
        </dgm:presLayoutVars>
      </dgm:prSet>
      <dgm:spPr/>
    </dgm:pt>
    <dgm:pt modelId="{7127E942-C46B-47F2-8931-0F08D01F9A49}" type="pres">
      <dgm:prSet presAssocID="{0350F7EE-E2FE-4A00-9B45-FDFE39942C9D}" presName="rootComposite" presStyleCnt="0"/>
      <dgm:spPr/>
    </dgm:pt>
    <dgm:pt modelId="{FE837EA5-467A-4388-86B4-1C1A0F1F094B}" type="pres">
      <dgm:prSet presAssocID="{0350F7EE-E2FE-4A00-9B45-FDFE39942C9D}" presName="rootText" presStyleLbl="node2" presStyleIdx="0" presStyleCnt="3">
        <dgm:presLayoutVars>
          <dgm:chPref val="3"/>
        </dgm:presLayoutVars>
      </dgm:prSet>
      <dgm:spPr/>
      <dgm:t>
        <a:bodyPr/>
        <a:lstStyle/>
        <a:p>
          <a:endParaRPr lang="fr-FR"/>
        </a:p>
      </dgm:t>
    </dgm:pt>
    <dgm:pt modelId="{E36D7A03-7B1F-40FB-AA86-7EB08454A66C}" type="pres">
      <dgm:prSet presAssocID="{0350F7EE-E2FE-4A00-9B45-FDFE39942C9D}" presName="rootConnector" presStyleLbl="node2" presStyleIdx="0" presStyleCnt="3"/>
      <dgm:spPr/>
      <dgm:t>
        <a:bodyPr/>
        <a:lstStyle/>
        <a:p>
          <a:endParaRPr lang="fr-FR"/>
        </a:p>
      </dgm:t>
    </dgm:pt>
    <dgm:pt modelId="{8DDE8E08-B69A-4FDB-873C-25D83DC39947}" type="pres">
      <dgm:prSet presAssocID="{0350F7EE-E2FE-4A00-9B45-FDFE39942C9D}" presName="hierChild4" presStyleCnt="0"/>
      <dgm:spPr/>
    </dgm:pt>
    <dgm:pt modelId="{3F8F624C-2D85-4E88-B977-59CF7A1DF98B}" type="pres">
      <dgm:prSet presAssocID="{0350F7EE-E2FE-4A00-9B45-FDFE39942C9D}" presName="hierChild5" presStyleCnt="0"/>
      <dgm:spPr/>
    </dgm:pt>
    <dgm:pt modelId="{518894B5-D41D-46F9-9D28-DF45846FA53D}" type="pres">
      <dgm:prSet presAssocID="{1178F621-3748-4AF8-A070-1C860F657E79}" presName="Name64" presStyleLbl="parChTrans1D2" presStyleIdx="1" presStyleCnt="3"/>
      <dgm:spPr/>
      <dgm:t>
        <a:bodyPr/>
        <a:lstStyle/>
        <a:p>
          <a:endParaRPr lang="fr-FR"/>
        </a:p>
      </dgm:t>
    </dgm:pt>
    <dgm:pt modelId="{FB350C3F-4304-418A-9CC1-93EE4330A3AB}" type="pres">
      <dgm:prSet presAssocID="{8F088D8B-2319-4F42-824B-FA9C23BADD95}" presName="hierRoot2" presStyleCnt="0">
        <dgm:presLayoutVars>
          <dgm:hierBranch val="init"/>
        </dgm:presLayoutVars>
      </dgm:prSet>
      <dgm:spPr/>
    </dgm:pt>
    <dgm:pt modelId="{3CD54AB4-FBFC-4617-8652-A77FB760BCD9}" type="pres">
      <dgm:prSet presAssocID="{8F088D8B-2319-4F42-824B-FA9C23BADD95}" presName="rootComposite" presStyleCnt="0"/>
      <dgm:spPr/>
    </dgm:pt>
    <dgm:pt modelId="{2D93240F-82FB-4434-876B-894A93E62E05}" type="pres">
      <dgm:prSet presAssocID="{8F088D8B-2319-4F42-824B-FA9C23BADD95}" presName="rootText" presStyleLbl="node2" presStyleIdx="1" presStyleCnt="3">
        <dgm:presLayoutVars>
          <dgm:chPref val="3"/>
        </dgm:presLayoutVars>
      </dgm:prSet>
      <dgm:spPr/>
      <dgm:t>
        <a:bodyPr/>
        <a:lstStyle/>
        <a:p>
          <a:endParaRPr lang="fr-FR"/>
        </a:p>
      </dgm:t>
    </dgm:pt>
    <dgm:pt modelId="{D14BF646-CB39-4C8F-A2F0-794A029BCD41}" type="pres">
      <dgm:prSet presAssocID="{8F088D8B-2319-4F42-824B-FA9C23BADD95}" presName="rootConnector" presStyleLbl="node2" presStyleIdx="1" presStyleCnt="3"/>
      <dgm:spPr/>
      <dgm:t>
        <a:bodyPr/>
        <a:lstStyle/>
        <a:p>
          <a:endParaRPr lang="fr-FR"/>
        </a:p>
      </dgm:t>
    </dgm:pt>
    <dgm:pt modelId="{FC869A6B-D67D-47AD-8034-F824908FA5A4}" type="pres">
      <dgm:prSet presAssocID="{8F088D8B-2319-4F42-824B-FA9C23BADD95}" presName="hierChild4" presStyleCnt="0"/>
      <dgm:spPr/>
    </dgm:pt>
    <dgm:pt modelId="{37BB684F-14C6-4719-8066-674D18590685}" type="pres">
      <dgm:prSet presAssocID="{8F088D8B-2319-4F42-824B-FA9C23BADD95}" presName="hierChild5" presStyleCnt="0"/>
      <dgm:spPr/>
    </dgm:pt>
    <dgm:pt modelId="{A0264C63-E0DE-4E8B-B754-D9CBE409758B}" type="pres">
      <dgm:prSet presAssocID="{4C79E773-4207-45AE-A23E-2598B6412CEB}" presName="Name64" presStyleLbl="parChTrans1D2" presStyleIdx="2" presStyleCnt="3"/>
      <dgm:spPr/>
      <dgm:t>
        <a:bodyPr/>
        <a:lstStyle/>
        <a:p>
          <a:endParaRPr lang="fr-FR"/>
        </a:p>
      </dgm:t>
    </dgm:pt>
    <dgm:pt modelId="{8BAD7126-EFFD-4509-81A7-51BC8275F728}" type="pres">
      <dgm:prSet presAssocID="{8A2EBA22-CA03-473C-9EB6-60EF448B6D90}" presName="hierRoot2" presStyleCnt="0">
        <dgm:presLayoutVars>
          <dgm:hierBranch val="init"/>
        </dgm:presLayoutVars>
      </dgm:prSet>
      <dgm:spPr/>
    </dgm:pt>
    <dgm:pt modelId="{F8693191-5BBC-46FE-90BE-2737DF968E92}" type="pres">
      <dgm:prSet presAssocID="{8A2EBA22-CA03-473C-9EB6-60EF448B6D90}" presName="rootComposite" presStyleCnt="0"/>
      <dgm:spPr/>
    </dgm:pt>
    <dgm:pt modelId="{04F4698A-65AA-4310-8AE2-90C2C8B82B4A}" type="pres">
      <dgm:prSet presAssocID="{8A2EBA22-CA03-473C-9EB6-60EF448B6D90}" presName="rootText" presStyleLbl="node2" presStyleIdx="2" presStyleCnt="3">
        <dgm:presLayoutVars>
          <dgm:chPref val="3"/>
        </dgm:presLayoutVars>
      </dgm:prSet>
      <dgm:spPr/>
      <dgm:t>
        <a:bodyPr/>
        <a:lstStyle/>
        <a:p>
          <a:endParaRPr lang="fr-FR"/>
        </a:p>
      </dgm:t>
    </dgm:pt>
    <dgm:pt modelId="{3B80D796-7E96-4653-9D1E-CDEC5F7A2B7E}" type="pres">
      <dgm:prSet presAssocID="{8A2EBA22-CA03-473C-9EB6-60EF448B6D90}" presName="rootConnector" presStyleLbl="node2" presStyleIdx="2" presStyleCnt="3"/>
      <dgm:spPr/>
      <dgm:t>
        <a:bodyPr/>
        <a:lstStyle/>
        <a:p>
          <a:endParaRPr lang="fr-FR"/>
        </a:p>
      </dgm:t>
    </dgm:pt>
    <dgm:pt modelId="{46D32ACE-FF10-4C2E-8958-4F38D0F85FDF}" type="pres">
      <dgm:prSet presAssocID="{8A2EBA22-CA03-473C-9EB6-60EF448B6D90}" presName="hierChild4" presStyleCnt="0"/>
      <dgm:spPr/>
    </dgm:pt>
    <dgm:pt modelId="{6932E1A5-6885-4D5F-B2C2-7F233070467E}" type="pres">
      <dgm:prSet presAssocID="{8A2EBA22-CA03-473C-9EB6-60EF448B6D90}" presName="hierChild5" presStyleCnt="0"/>
      <dgm:spPr/>
    </dgm:pt>
    <dgm:pt modelId="{99AE41C9-EF59-4B88-B661-1FEDC7A9EB05}" type="pres">
      <dgm:prSet presAssocID="{75333E92-3C08-4752-B5A4-1B53A57D5F72}" presName="hierChild3" presStyleCnt="0"/>
      <dgm:spPr/>
    </dgm:pt>
  </dgm:ptLst>
  <dgm:cxnLst>
    <dgm:cxn modelId="{C52BAED1-557D-42BB-AF8E-7CF05ED36B94}" type="presOf" srcId="{0350F7EE-E2FE-4A00-9B45-FDFE39942C9D}" destId="{E36D7A03-7B1F-40FB-AA86-7EB08454A66C}" srcOrd="1" destOrd="0" presId="urn:microsoft.com/office/officeart/2009/3/layout/HorizontalOrganizationChart"/>
    <dgm:cxn modelId="{E4D06B57-FE74-4E41-AFB5-7A2D3D030A1A}" srcId="{75333E92-3C08-4752-B5A4-1B53A57D5F72}" destId="{0350F7EE-E2FE-4A00-9B45-FDFE39942C9D}" srcOrd="0" destOrd="0" parTransId="{20FB7750-DCC4-47D2-B8F0-AF21040F2CDB}" sibTransId="{A6CD105C-9E4D-4D29-9BD5-73A1C44615F2}"/>
    <dgm:cxn modelId="{D6379A76-AD52-4D30-959C-B03C46F7109B}" type="presOf" srcId="{0350F7EE-E2FE-4A00-9B45-FDFE39942C9D}" destId="{FE837EA5-467A-4388-86B4-1C1A0F1F094B}" srcOrd="0" destOrd="0" presId="urn:microsoft.com/office/officeart/2009/3/layout/HorizontalOrganizationChart"/>
    <dgm:cxn modelId="{FFC42C88-6EEB-4754-8439-77BCF94F6647}" type="presOf" srcId="{20FB7750-DCC4-47D2-B8F0-AF21040F2CDB}" destId="{605C81DD-CC4D-459A-844F-64227BF1EE2D}" srcOrd="0" destOrd="0" presId="urn:microsoft.com/office/officeart/2009/3/layout/HorizontalOrganizationChart"/>
    <dgm:cxn modelId="{90FAF072-A3B4-4A4D-9D89-5D21E2843375}" type="presOf" srcId="{8F088D8B-2319-4F42-824B-FA9C23BADD95}" destId="{D14BF646-CB39-4C8F-A2F0-794A029BCD41}" srcOrd="1" destOrd="0" presId="urn:microsoft.com/office/officeart/2009/3/layout/HorizontalOrganizationChart"/>
    <dgm:cxn modelId="{7F3E2878-5312-4A70-9763-A19CF3895BAE}" type="presOf" srcId="{8A2EBA22-CA03-473C-9EB6-60EF448B6D90}" destId="{04F4698A-65AA-4310-8AE2-90C2C8B82B4A}" srcOrd="0" destOrd="0" presId="urn:microsoft.com/office/officeart/2009/3/layout/HorizontalOrganizationChart"/>
    <dgm:cxn modelId="{1C22290B-A91C-46FD-A93B-AEC853E99480}" type="presOf" srcId="{75333E92-3C08-4752-B5A4-1B53A57D5F72}" destId="{F92801BB-0807-459A-8508-78F46E4129FD}" srcOrd="1" destOrd="0" presId="urn:microsoft.com/office/officeart/2009/3/layout/HorizontalOrganizationChart"/>
    <dgm:cxn modelId="{D93F4AB9-5EF2-46B7-A583-018B1D0B28F3}" srcId="{75333E92-3C08-4752-B5A4-1B53A57D5F72}" destId="{8F088D8B-2319-4F42-824B-FA9C23BADD95}" srcOrd="1" destOrd="0" parTransId="{1178F621-3748-4AF8-A070-1C860F657E79}" sibTransId="{541AD8CA-4F0C-4CFF-9E13-8672F62011FD}"/>
    <dgm:cxn modelId="{1985F852-6CCF-468D-921C-65DABC824D5D}" srcId="{75333E92-3C08-4752-B5A4-1B53A57D5F72}" destId="{8A2EBA22-CA03-473C-9EB6-60EF448B6D90}" srcOrd="2" destOrd="0" parTransId="{4C79E773-4207-45AE-A23E-2598B6412CEB}" sibTransId="{F061713A-1CD2-456E-807D-48FE617927A2}"/>
    <dgm:cxn modelId="{45D666EC-3B06-40F2-8919-13FF34E57D8E}" type="presOf" srcId="{8A2EBA22-CA03-473C-9EB6-60EF448B6D90}" destId="{3B80D796-7E96-4653-9D1E-CDEC5F7A2B7E}" srcOrd="1" destOrd="0" presId="urn:microsoft.com/office/officeart/2009/3/layout/HorizontalOrganizationChart"/>
    <dgm:cxn modelId="{AF2C7D00-713A-4DED-A34B-EA2569D1DAE6}" srcId="{D6189C34-5D22-4C5D-BF8D-B1EA431E9925}" destId="{75333E92-3C08-4752-B5A4-1B53A57D5F72}" srcOrd="0" destOrd="0" parTransId="{A87E0FBA-CAD4-468B-A871-A2D5DFE8533F}" sibTransId="{B1E5639A-6A01-4113-8267-94DDD72492F5}"/>
    <dgm:cxn modelId="{DBC18E25-A14B-480D-9D6E-6C1616ABED3A}" type="presOf" srcId="{75333E92-3C08-4752-B5A4-1B53A57D5F72}" destId="{C7B00AC0-F18E-4F8A-80AE-AE7B510FCD8B}" srcOrd="0" destOrd="0" presId="urn:microsoft.com/office/officeart/2009/3/layout/HorizontalOrganizationChart"/>
    <dgm:cxn modelId="{FD47AB1A-EBEB-4C9B-ACDE-9B14D238EA4A}" type="presOf" srcId="{8F088D8B-2319-4F42-824B-FA9C23BADD95}" destId="{2D93240F-82FB-4434-876B-894A93E62E05}" srcOrd="0" destOrd="0" presId="urn:microsoft.com/office/officeart/2009/3/layout/HorizontalOrganizationChart"/>
    <dgm:cxn modelId="{60EDCC3A-04B5-40DD-BDD3-DCC45D3F4FB6}" type="presOf" srcId="{D6189C34-5D22-4C5D-BF8D-B1EA431E9925}" destId="{67CB789F-735D-4BFB-BB26-D64B6C408067}" srcOrd="0" destOrd="0" presId="urn:microsoft.com/office/officeart/2009/3/layout/HorizontalOrganizationChart"/>
    <dgm:cxn modelId="{171D15E0-EC16-4F91-BDF2-18BCB8C38B95}" type="presOf" srcId="{1178F621-3748-4AF8-A070-1C860F657E79}" destId="{518894B5-D41D-46F9-9D28-DF45846FA53D}" srcOrd="0" destOrd="0" presId="urn:microsoft.com/office/officeart/2009/3/layout/HorizontalOrganizationChart"/>
    <dgm:cxn modelId="{6D732A2B-94BE-4551-A25C-8311C4F767F9}" type="presOf" srcId="{4C79E773-4207-45AE-A23E-2598B6412CEB}" destId="{A0264C63-E0DE-4E8B-B754-D9CBE409758B}" srcOrd="0" destOrd="0" presId="urn:microsoft.com/office/officeart/2009/3/layout/HorizontalOrganizationChart"/>
    <dgm:cxn modelId="{DA0BC8D6-9650-47D0-A6F4-5796CA22A590}" type="presParOf" srcId="{67CB789F-735D-4BFB-BB26-D64B6C408067}" destId="{3791EF2C-B2FB-4E91-B5E6-BD4F1341FF78}" srcOrd="0" destOrd="0" presId="urn:microsoft.com/office/officeart/2009/3/layout/HorizontalOrganizationChart"/>
    <dgm:cxn modelId="{8EA3D377-8E71-4F74-8B9E-54414E9048C3}" type="presParOf" srcId="{3791EF2C-B2FB-4E91-B5E6-BD4F1341FF78}" destId="{ED402420-FCF1-473F-A3A9-2065230A6A04}" srcOrd="0" destOrd="0" presId="urn:microsoft.com/office/officeart/2009/3/layout/HorizontalOrganizationChart"/>
    <dgm:cxn modelId="{33E2E82C-4A1A-4493-BB0D-897AA2A812D1}" type="presParOf" srcId="{ED402420-FCF1-473F-A3A9-2065230A6A04}" destId="{C7B00AC0-F18E-4F8A-80AE-AE7B510FCD8B}" srcOrd="0" destOrd="0" presId="urn:microsoft.com/office/officeart/2009/3/layout/HorizontalOrganizationChart"/>
    <dgm:cxn modelId="{C6EFCAA4-3DA5-4CD2-9628-D89F0EE671FB}" type="presParOf" srcId="{ED402420-FCF1-473F-A3A9-2065230A6A04}" destId="{F92801BB-0807-459A-8508-78F46E4129FD}" srcOrd="1" destOrd="0" presId="urn:microsoft.com/office/officeart/2009/3/layout/HorizontalOrganizationChart"/>
    <dgm:cxn modelId="{4E61A00B-3972-4873-AC64-C7710D389DA8}" type="presParOf" srcId="{3791EF2C-B2FB-4E91-B5E6-BD4F1341FF78}" destId="{3BCE29CB-0B82-43D1-9CDC-1C3142F6F386}" srcOrd="1" destOrd="0" presId="urn:microsoft.com/office/officeart/2009/3/layout/HorizontalOrganizationChart"/>
    <dgm:cxn modelId="{1458E597-A4A1-4042-B0BC-4F32E19A659E}" type="presParOf" srcId="{3BCE29CB-0B82-43D1-9CDC-1C3142F6F386}" destId="{605C81DD-CC4D-459A-844F-64227BF1EE2D}" srcOrd="0" destOrd="0" presId="urn:microsoft.com/office/officeart/2009/3/layout/HorizontalOrganizationChart"/>
    <dgm:cxn modelId="{6BD91BC8-63ED-455F-B98A-CC6F5558965D}" type="presParOf" srcId="{3BCE29CB-0B82-43D1-9CDC-1C3142F6F386}" destId="{75BE5080-7766-49E1-ABDE-B84EC413FFCB}" srcOrd="1" destOrd="0" presId="urn:microsoft.com/office/officeart/2009/3/layout/HorizontalOrganizationChart"/>
    <dgm:cxn modelId="{133C9F49-6011-4CCA-9314-D889DD452D11}" type="presParOf" srcId="{75BE5080-7766-49E1-ABDE-B84EC413FFCB}" destId="{7127E942-C46B-47F2-8931-0F08D01F9A49}" srcOrd="0" destOrd="0" presId="urn:microsoft.com/office/officeart/2009/3/layout/HorizontalOrganizationChart"/>
    <dgm:cxn modelId="{C985708A-6811-43A6-AE99-4E554F9901C6}" type="presParOf" srcId="{7127E942-C46B-47F2-8931-0F08D01F9A49}" destId="{FE837EA5-467A-4388-86B4-1C1A0F1F094B}" srcOrd="0" destOrd="0" presId="urn:microsoft.com/office/officeart/2009/3/layout/HorizontalOrganizationChart"/>
    <dgm:cxn modelId="{7AFF403A-3DB6-4D55-AD71-4F5A5BEB7853}" type="presParOf" srcId="{7127E942-C46B-47F2-8931-0F08D01F9A49}" destId="{E36D7A03-7B1F-40FB-AA86-7EB08454A66C}" srcOrd="1" destOrd="0" presId="urn:microsoft.com/office/officeart/2009/3/layout/HorizontalOrganizationChart"/>
    <dgm:cxn modelId="{DF1299C4-C763-4108-87D0-F851822AFEE5}" type="presParOf" srcId="{75BE5080-7766-49E1-ABDE-B84EC413FFCB}" destId="{8DDE8E08-B69A-4FDB-873C-25D83DC39947}" srcOrd="1" destOrd="0" presId="urn:microsoft.com/office/officeart/2009/3/layout/HorizontalOrganizationChart"/>
    <dgm:cxn modelId="{3D36A2DA-3B7B-41C3-ACB7-0A39729CB76B}" type="presParOf" srcId="{75BE5080-7766-49E1-ABDE-B84EC413FFCB}" destId="{3F8F624C-2D85-4E88-B977-59CF7A1DF98B}" srcOrd="2" destOrd="0" presId="urn:microsoft.com/office/officeart/2009/3/layout/HorizontalOrganizationChart"/>
    <dgm:cxn modelId="{BACA8029-E05E-4BE9-AF96-9BC589A85F34}" type="presParOf" srcId="{3BCE29CB-0B82-43D1-9CDC-1C3142F6F386}" destId="{518894B5-D41D-46F9-9D28-DF45846FA53D}" srcOrd="2" destOrd="0" presId="urn:microsoft.com/office/officeart/2009/3/layout/HorizontalOrganizationChart"/>
    <dgm:cxn modelId="{99663C08-EE3B-4D0C-AD8E-8E03F6297E2F}" type="presParOf" srcId="{3BCE29CB-0B82-43D1-9CDC-1C3142F6F386}" destId="{FB350C3F-4304-418A-9CC1-93EE4330A3AB}" srcOrd="3" destOrd="0" presId="urn:microsoft.com/office/officeart/2009/3/layout/HorizontalOrganizationChart"/>
    <dgm:cxn modelId="{A4F9478F-CCAB-4FE8-9A62-73189A593E09}" type="presParOf" srcId="{FB350C3F-4304-418A-9CC1-93EE4330A3AB}" destId="{3CD54AB4-FBFC-4617-8652-A77FB760BCD9}" srcOrd="0" destOrd="0" presId="urn:microsoft.com/office/officeart/2009/3/layout/HorizontalOrganizationChart"/>
    <dgm:cxn modelId="{BB3E726F-797A-4845-AAAA-B8DA7AA4AFCC}" type="presParOf" srcId="{3CD54AB4-FBFC-4617-8652-A77FB760BCD9}" destId="{2D93240F-82FB-4434-876B-894A93E62E05}" srcOrd="0" destOrd="0" presId="urn:microsoft.com/office/officeart/2009/3/layout/HorizontalOrganizationChart"/>
    <dgm:cxn modelId="{A6E9EB31-1C3A-4B8C-88A3-52256A226926}" type="presParOf" srcId="{3CD54AB4-FBFC-4617-8652-A77FB760BCD9}" destId="{D14BF646-CB39-4C8F-A2F0-794A029BCD41}" srcOrd="1" destOrd="0" presId="urn:microsoft.com/office/officeart/2009/3/layout/HorizontalOrganizationChart"/>
    <dgm:cxn modelId="{5FF28AD2-32DA-4991-B415-180C8D8E5FDF}" type="presParOf" srcId="{FB350C3F-4304-418A-9CC1-93EE4330A3AB}" destId="{FC869A6B-D67D-47AD-8034-F824908FA5A4}" srcOrd="1" destOrd="0" presId="urn:microsoft.com/office/officeart/2009/3/layout/HorizontalOrganizationChart"/>
    <dgm:cxn modelId="{76ED584C-C16E-4638-8D77-27467BB705F7}" type="presParOf" srcId="{FB350C3F-4304-418A-9CC1-93EE4330A3AB}" destId="{37BB684F-14C6-4719-8066-674D18590685}" srcOrd="2" destOrd="0" presId="urn:microsoft.com/office/officeart/2009/3/layout/HorizontalOrganizationChart"/>
    <dgm:cxn modelId="{51ADD071-9335-40E9-8E00-C7EEE925482A}" type="presParOf" srcId="{3BCE29CB-0B82-43D1-9CDC-1C3142F6F386}" destId="{A0264C63-E0DE-4E8B-B754-D9CBE409758B}" srcOrd="4" destOrd="0" presId="urn:microsoft.com/office/officeart/2009/3/layout/HorizontalOrganizationChart"/>
    <dgm:cxn modelId="{8D96B18D-E724-4F88-8D12-275F1273A0A3}" type="presParOf" srcId="{3BCE29CB-0B82-43D1-9CDC-1C3142F6F386}" destId="{8BAD7126-EFFD-4509-81A7-51BC8275F728}" srcOrd="5" destOrd="0" presId="urn:microsoft.com/office/officeart/2009/3/layout/HorizontalOrganizationChart"/>
    <dgm:cxn modelId="{33825C2A-76B7-48D3-A4CC-079B69BCD2DE}" type="presParOf" srcId="{8BAD7126-EFFD-4509-81A7-51BC8275F728}" destId="{F8693191-5BBC-46FE-90BE-2737DF968E92}" srcOrd="0" destOrd="0" presId="urn:microsoft.com/office/officeart/2009/3/layout/HorizontalOrganizationChart"/>
    <dgm:cxn modelId="{831C4BD2-F9B4-4EB8-AD22-5BB4917DCD76}" type="presParOf" srcId="{F8693191-5BBC-46FE-90BE-2737DF968E92}" destId="{04F4698A-65AA-4310-8AE2-90C2C8B82B4A}" srcOrd="0" destOrd="0" presId="urn:microsoft.com/office/officeart/2009/3/layout/HorizontalOrganizationChart"/>
    <dgm:cxn modelId="{34341501-8B48-4A62-BB98-B871D724F041}" type="presParOf" srcId="{F8693191-5BBC-46FE-90BE-2737DF968E92}" destId="{3B80D796-7E96-4653-9D1E-CDEC5F7A2B7E}" srcOrd="1" destOrd="0" presId="urn:microsoft.com/office/officeart/2009/3/layout/HorizontalOrganizationChart"/>
    <dgm:cxn modelId="{716D30B9-A3B8-402A-9C02-C7B76AC4BD41}" type="presParOf" srcId="{8BAD7126-EFFD-4509-81A7-51BC8275F728}" destId="{46D32ACE-FF10-4C2E-8958-4F38D0F85FDF}" srcOrd="1" destOrd="0" presId="urn:microsoft.com/office/officeart/2009/3/layout/HorizontalOrganizationChart"/>
    <dgm:cxn modelId="{D162ECCA-B925-4A82-A20D-42123060F021}" type="presParOf" srcId="{8BAD7126-EFFD-4509-81A7-51BC8275F728}" destId="{6932E1A5-6885-4D5F-B2C2-7F233070467E}" srcOrd="2" destOrd="0" presId="urn:microsoft.com/office/officeart/2009/3/layout/HorizontalOrganizationChart"/>
    <dgm:cxn modelId="{362A2394-8F43-4261-AE58-E1FF40591A5B}" type="presParOf" srcId="{3791EF2C-B2FB-4E91-B5E6-BD4F1341FF78}" destId="{99AE41C9-EF59-4B88-B661-1FEDC7A9EB05}" srcOrd="2" destOrd="0" presId="urn:microsoft.com/office/officeart/2009/3/layout/HorizontalOrganizationChar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7E72DC24-6DB4-46AB-A84E-CA13A95CCBEA}" type="doc">
      <dgm:prSet loTypeId="urn:microsoft.com/office/officeart/2005/8/layout/radial5" loCatId="cycle" qsTypeId="urn:microsoft.com/office/officeart/2005/8/quickstyle/3d2" qsCatId="3D" csTypeId="urn:microsoft.com/office/officeart/2005/8/colors/accent1_2" csCatId="accent1" phldr="1"/>
      <dgm:spPr/>
      <dgm:t>
        <a:bodyPr/>
        <a:lstStyle/>
        <a:p>
          <a:endParaRPr lang="fr-FR"/>
        </a:p>
      </dgm:t>
    </dgm:pt>
    <dgm:pt modelId="{A54C543A-0AD2-4727-AAD0-47FC8B9B4E70}">
      <dgm:prSet phldrT="[Texte]"/>
      <dgm:spPr/>
      <dgm:t>
        <a:bodyPr/>
        <a:lstStyle/>
        <a:p>
          <a:r>
            <a:rPr lang="fr-FR" b="1" dirty="0">
              <a:solidFill>
                <a:srgbClr val="002060"/>
              </a:solidFill>
            </a:rPr>
            <a:t>Message</a:t>
          </a:r>
        </a:p>
      </dgm:t>
    </dgm:pt>
    <dgm:pt modelId="{592FC77D-066B-44AF-BAAB-23424EE244FE}" type="parTrans" cxnId="{65D2BFD9-74E6-4E3E-ADD5-080E2B48F1E4}">
      <dgm:prSet/>
      <dgm:spPr/>
      <dgm:t>
        <a:bodyPr/>
        <a:lstStyle/>
        <a:p>
          <a:endParaRPr lang="fr-FR">
            <a:solidFill>
              <a:srgbClr val="002060"/>
            </a:solidFill>
          </a:endParaRPr>
        </a:p>
      </dgm:t>
    </dgm:pt>
    <dgm:pt modelId="{8FCFA17E-10FF-4E72-9CFB-27ECD1D49415}" type="sibTrans" cxnId="{65D2BFD9-74E6-4E3E-ADD5-080E2B48F1E4}">
      <dgm:prSet/>
      <dgm:spPr/>
      <dgm:t>
        <a:bodyPr/>
        <a:lstStyle/>
        <a:p>
          <a:endParaRPr lang="fr-FR">
            <a:solidFill>
              <a:srgbClr val="002060"/>
            </a:solidFill>
          </a:endParaRPr>
        </a:p>
      </dgm:t>
    </dgm:pt>
    <dgm:pt modelId="{952287C8-25E7-47FC-81E3-6A4226CA469C}">
      <dgm:prSet phldrT="[Texte]"/>
      <dgm:spPr/>
      <dgm:t>
        <a:bodyPr/>
        <a:lstStyle/>
        <a:p>
          <a:r>
            <a:rPr lang="fr-FR" b="1" dirty="0">
              <a:solidFill>
                <a:srgbClr val="002060"/>
              </a:solidFill>
            </a:rPr>
            <a:t>Rendre compte</a:t>
          </a:r>
        </a:p>
      </dgm:t>
    </dgm:pt>
    <dgm:pt modelId="{F929D8DA-66C0-48CF-985E-681F48DA8A7A}" type="parTrans" cxnId="{4D5DD651-B06A-409B-A1D8-55A744BD99D0}">
      <dgm:prSet/>
      <dgm:spPr/>
      <dgm:t>
        <a:bodyPr/>
        <a:lstStyle/>
        <a:p>
          <a:endParaRPr lang="fr-FR">
            <a:solidFill>
              <a:srgbClr val="002060"/>
            </a:solidFill>
          </a:endParaRPr>
        </a:p>
      </dgm:t>
    </dgm:pt>
    <dgm:pt modelId="{481A13F3-4700-45AB-8531-F81600886E06}" type="sibTrans" cxnId="{4D5DD651-B06A-409B-A1D8-55A744BD99D0}">
      <dgm:prSet/>
      <dgm:spPr/>
      <dgm:t>
        <a:bodyPr/>
        <a:lstStyle/>
        <a:p>
          <a:endParaRPr lang="fr-FR">
            <a:solidFill>
              <a:srgbClr val="002060"/>
            </a:solidFill>
          </a:endParaRPr>
        </a:p>
      </dgm:t>
    </dgm:pt>
    <dgm:pt modelId="{2C077A69-68E3-44CF-B73E-3B2B63B2E13C}">
      <dgm:prSet phldrT="[Texte]"/>
      <dgm:spPr/>
      <dgm:t>
        <a:bodyPr/>
        <a:lstStyle/>
        <a:p>
          <a:r>
            <a:rPr lang="fr-FR" b="1" dirty="0">
              <a:solidFill>
                <a:srgbClr val="002060"/>
              </a:solidFill>
            </a:rPr>
            <a:t>Mettre en valeur</a:t>
          </a:r>
        </a:p>
      </dgm:t>
    </dgm:pt>
    <dgm:pt modelId="{709654DE-5BAD-4476-BF0E-61D11D2D09F9}" type="parTrans" cxnId="{2665F405-647D-4CC6-93B0-D6F85B8563A1}">
      <dgm:prSet/>
      <dgm:spPr/>
      <dgm:t>
        <a:bodyPr/>
        <a:lstStyle/>
        <a:p>
          <a:endParaRPr lang="fr-FR">
            <a:solidFill>
              <a:srgbClr val="002060"/>
            </a:solidFill>
          </a:endParaRPr>
        </a:p>
      </dgm:t>
    </dgm:pt>
    <dgm:pt modelId="{15C08797-5BE4-4273-9042-1AB8A59F3A09}" type="sibTrans" cxnId="{2665F405-647D-4CC6-93B0-D6F85B8563A1}">
      <dgm:prSet/>
      <dgm:spPr/>
      <dgm:t>
        <a:bodyPr/>
        <a:lstStyle/>
        <a:p>
          <a:endParaRPr lang="fr-FR">
            <a:solidFill>
              <a:srgbClr val="002060"/>
            </a:solidFill>
          </a:endParaRPr>
        </a:p>
      </dgm:t>
    </dgm:pt>
    <dgm:pt modelId="{71A9DC7C-F996-4371-87B6-39056C7914FB}">
      <dgm:prSet phldrT="[Texte]"/>
      <dgm:spPr/>
      <dgm:t>
        <a:bodyPr/>
        <a:lstStyle/>
        <a:p>
          <a:pPr defTabSz="488950">
            <a:lnSpc>
              <a:spcPct val="90000"/>
            </a:lnSpc>
            <a:spcBef>
              <a:spcPct val="0"/>
            </a:spcBef>
            <a:spcAft>
              <a:spcPct val="35000"/>
            </a:spcAft>
          </a:pPr>
          <a:r>
            <a:rPr lang="fr-FR" b="1" dirty="0">
              <a:solidFill>
                <a:srgbClr val="002060"/>
              </a:solidFill>
            </a:rPr>
            <a:t>Se rendre compte</a:t>
          </a:r>
        </a:p>
      </dgm:t>
    </dgm:pt>
    <dgm:pt modelId="{9B8A3CC3-0625-49EE-9209-F2B9AF83B8A6}" type="parTrans" cxnId="{133C007C-6146-4323-B97B-0E0CC07A4179}">
      <dgm:prSet/>
      <dgm:spPr/>
      <dgm:t>
        <a:bodyPr/>
        <a:lstStyle/>
        <a:p>
          <a:endParaRPr lang="fr-FR">
            <a:solidFill>
              <a:srgbClr val="002060"/>
            </a:solidFill>
          </a:endParaRPr>
        </a:p>
      </dgm:t>
    </dgm:pt>
    <dgm:pt modelId="{6CBE79E5-430A-4DB6-B38F-D28BF4AC0E1F}" type="sibTrans" cxnId="{133C007C-6146-4323-B97B-0E0CC07A4179}">
      <dgm:prSet/>
      <dgm:spPr/>
      <dgm:t>
        <a:bodyPr/>
        <a:lstStyle/>
        <a:p>
          <a:endParaRPr lang="fr-FR">
            <a:solidFill>
              <a:srgbClr val="002060"/>
            </a:solidFill>
          </a:endParaRPr>
        </a:p>
      </dgm:t>
    </dgm:pt>
    <dgm:pt modelId="{BD8C7B34-4087-4C99-B2FE-974348760D25}">
      <dgm:prSet phldrT="[Texte]"/>
      <dgm:spPr/>
      <dgm:t>
        <a:bodyPr/>
        <a:lstStyle/>
        <a:p>
          <a:r>
            <a:rPr lang="fr-FR" dirty="0">
              <a:solidFill>
                <a:srgbClr val="002060"/>
              </a:solidFill>
            </a:rPr>
            <a:t>Institution et société</a:t>
          </a:r>
        </a:p>
      </dgm:t>
    </dgm:pt>
    <dgm:pt modelId="{1D2A37BD-C7F0-43BD-8713-715BCE2CFF84}" type="parTrans" cxnId="{06D98ABF-7069-4C23-A289-981DEA1A6AEC}">
      <dgm:prSet/>
      <dgm:spPr/>
      <dgm:t>
        <a:bodyPr/>
        <a:lstStyle/>
        <a:p>
          <a:endParaRPr lang="fr-FR">
            <a:solidFill>
              <a:srgbClr val="002060"/>
            </a:solidFill>
          </a:endParaRPr>
        </a:p>
      </dgm:t>
    </dgm:pt>
    <dgm:pt modelId="{AA13AD17-1D03-4569-B2EE-61DADD393E33}" type="sibTrans" cxnId="{06D98ABF-7069-4C23-A289-981DEA1A6AEC}">
      <dgm:prSet/>
      <dgm:spPr/>
      <dgm:t>
        <a:bodyPr/>
        <a:lstStyle/>
        <a:p>
          <a:endParaRPr lang="fr-FR">
            <a:solidFill>
              <a:srgbClr val="002060"/>
            </a:solidFill>
          </a:endParaRPr>
        </a:p>
      </dgm:t>
    </dgm:pt>
    <dgm:pt modelId="{EE163085-3ABE-4C85-A04D-0C0842C3FB7D}">
      <dgm:prSet phldrT="[Texte]"/>
      <dgm:spPr/>
      <dgm:t>
        <a:bodyPr/>
        <a:lstStyle/>
        <a:p>
          <a:r>
            <a:rPr lang="fr-FR" dirty="0">
              <a:solidFill>
                <a:srgbClr val="002060"/>
              </a:solidFill>
            </a:rPr>
            <a:t>Parents </a:t>
          </a:r>
        </a:p>
      </dgm:t>
    </dgm:pt>
    <dgm:pt modelId="{9BC20154-B7A2-4AC2-A908-706326F8230F}" type="parTrans" cxnId="{66B93F93-6451-46E3-8AAE-4212E02BDD1E}">
      <dgm:prSet/>
      <dgm:spPr/>
      <dgm:t>
        <a:bodyPr/>
        <a:lstStyle/>
        <a:p>
          <a:endParaRPr lang="fr-FR">
            <a:solidFill>
              <a:srgbClr val="002060"/>
            </a:solidFill>
          </a:endParaRPr>
        </a:p>
      </dgm:t>
    </dgm:pt>
    <dgm:pt modelId="{A639EF52-0635-41FE-A4E2-383609ABB0B4}" type="sibTrans" cxnId="{66B93F93-6451-46E3-8AAE-4212E02BDD1E}">
      <dgm:prSet/>
      <dgm:spPr/>
      <dgm:t>
        <a:bodyPr/>
        <a:lstStyle/>
        <a:p>
          <a:endParaRPr lang="fr-FR">
            <a:solidFill>
              <a:srgbClr val="002060"/>
            </a:solidFill>
          </a:endParaRPr>
        </a:p>
      </dgm:t>
    </dgm:pt>
    <dgm:pt modelId="{C499BEE3-F2A0-4B58-A1AB-01BB60BB762E}">
      <dgm:prSet phldrT="[Texte]"/>
      <dgm:spPr/>
      <dgm:t>
        <a:bodyPr/>
        <a:lstStyle/>
        <a:p>
          <a:r>
            <a:rPr lang="fr-FR" dirty="0">
              <a:solidFill>
                <a:srgbClr val="002060"/>
              </a:solidFill>
            </a:rPr>
            <a:t>Élève</a:t>
          </a:r>
        </a:p>
      </dgm:t>
    </dgm:pt>
    <dgm:pt modelId="{D56F1E34-6B75-46FD-8ED6-7F38D4B90663}" type="parTrans" cxnId="{42812132-B412-46E2-A6D3-287706F25D30}">
      <dgm:prSet/>
      <dgm:spPr/>
      <dgm:t>
        <a:bodyPr/>
        <a:lstStyle/>
        <a:p>
          <a:endParaRPr lang="fr-FR">
            <a:solidFill>
              <a:srgbClr val="002060"/>
            </a:solidFill>
          </a:endParaRPr>
        </a:p>
      </dgm:t>
    </dgm:pt>
    <dgm:pt modelId="{F1A6BE5B-7036-474A-820E-448FFB728B2C}" type="sibTrans" cxnId="{42812132-B412-46E2-A6D3-287706F25D30}">
      <dgm:prSet/>
      <dgm:spPr/>
      <dgm:t>
        <a:bodyPr/>
        <a:lstStyle/>
        <a:p>
          <a:endParaRPr lang="fr-FR">
            <a:solidFill>
              <a:srgbClr val="002060"/>
            </a:solidFill>
          </a:endParaRPr>
        </a:p>
      </dgm:t>
    </dgm:pt>
    <dgm:pt modelId="{D4330678-34F2-4D67-BA81-57C0E33A3540}">
      <dgm:prSet phldrT="[Texte]"/>
      <dgm:spPr/>
      <dgm:t>
        <a:bodyPr/>
        <a:lstStyle/>
        <a:p>
          <a:pPr defTabSz="488950">
            <a:lnSpc>
              <a:spcPct val="90000"/>
            </a:lnSpc>
            <a:spcBef>
              <a:spcPct val="0"/>
            </a:spcBef>
            <a:spcAft>
              <a:spcPct val="35000"/>
            </a:spcAft>
          </a:pPr>
          <a:r>
            <a:rPr lang="fr-FR" dirty="0">
              <a:solidFill>
                <a:srgbClr val="002060"/>
              </a:solidFill>
            </a:rPr>
            <a:t>Dépasser une vision globale</a:t>
          </a:r>
        </a:p>
      </dgm:t>
    </dgm:pt>
    <dgm:pt modelId="{B7D83195-68AE-4412-995C-D2F662837F43}" type="parTrans" cxnId="{F8971618-B0A5-4978-91BD-C9031CFD76EE}">
      <dgm:prSet/>
      <dgm:spPr/>
      <dgm:t>
        <a:bodyPr/>
        <a:lstStyle/>
        <a:p>
          <a:endParaRPr lang="fr-FR"/>
        </a:p>
      </dgm:t>
    </dgm:pt>
    <dgm:pt modelId="{EB3EA284-7A67-4918-B985-D8AA80863B53}" type="sibTrans" cxnId="{F8971618-B0A5-4978-91BD-C9031CFD76EE}">
      <dgm:prSet/>
      <dgm:spPr/>
      <dgm:t>
        <a:bodyPr/>
        <a:lstStyle/>
        <a:p>
          <a:endParaRPr lang="fr-FR"/>
        </a:p>
      </dgm:t>
    </dgm:pt>
    <dgm:pt modelId="{2B04A050-536E-4665-AD15-54F2729BD37C}">
      <dgm:prSet phldrT="[Texte]"/>
      <dgm:spPr/>
      <dgm:t>
        <a:bodyPr/>
        <a:lstStyle/>
        <a:p>
          <a:pPr defTabSz="488950">
            <a:lnSpc>
              <a:spcPct val="90000"/>
            </a:lnSpc>
            <a:spcBef>
              <a:spcPct val="0"/>
            </a:spcBef>
            <a:spcAft>
              <a:spcPct val="35000"/>
            </a:spcAft>
          </a:pPr>
          <a:r>
            <a:rPr lang="fr-FR" dirty="0">
              <a:solidFill>
                <a:srgbClr val="002060"/>
              </a:solidFill>
            </a:rPr>
            <a:t>Identifier les besoins précis</a:t>
          </a:r>
        </a:p>
      </dgm:t>
    </dgm:pt>
    <dgm:pt modelId="{ADED4A43-BA50-428D-8C27-7D9A9D7A1022}" type="parTrans" cxnId="{5D08167E-95B3-4AA4-8D6D-96962A45DA19}">
      <dgm:prSet/>
      <dgm:spPr/>
      <dgm:t>
        <a:bodyPr/>
        <a:lstStyle/>
        <a:p>
          <a:endParaRPr lang="fr-FR"/>
        </a:p>
      </dgm:t>
    </dgm:pt>
    <dgm:pt modelId="{D1389677-4F81-4839-9222-9E8D70DA4D87}" type="sibTrans" cxnId="{5D08167E-95B3-4AA4-8D6D-96962A45DA19}">
      <dgm:prSet/>
      <dgm:spPr/>
      <dgm:t>
        <a:bodyPr/>
        <a:lstStyle/>
        <a:p>
          <a:endParaRPr lang="fr-FR"/>
        </a:p>
      </dgm:t>
    </dgm:pt>
    <dgm:pt modelId="{C9810C1A-5D2C-45E4-884F-3EEA414B432A}">
      <dgm:prSet phldrT="[Texte]"/>
      <dgm:spPr/>
      <dgm:t>
        <a:bodyPr/>
        <a:lstStyle/>
        <a:p>
          <a:pPr defTabSz="488950">
            <a:lnSpc>
              <a:spcPct val="90000"/>
            </a:lnSpc>
            <a:spcBef>
              <a:spcPct val="0"/>
            </a:spcBef>
            <a:spcAft>
              <a:spcPct val="35000"/>
            </a:spcAft>
          </a:pPr>
          <a:r>
            <a:rPr lang="fr-FR" dirty="0">
              <a:solidFill>
                <a:srgbClr val="002060"/>
              </a:solidFill>
            </a:rPr>
            <a:t>Ajuster ses pratiques</a:t>
          </a:r>
        </a:p>
      </dgm:t>
    </dgm:pt>
    <dgm:pt modelId="{F1176F88-803F-46C3-A24F-D29CA0D6D421}" type="parTrans" cxnId="{DA1650BD-5BFB-4598-AFF5-BFBC0E8D7161}">
      <dgm:prSet/>
      <dgm:spPr/>
      <dgm:t>
        <a:bodyPr/>
        <a:lstStyle/>
        <a:p>
          <a:endParaRPr lang="fr-FR"/>
        </a:p>
      </dgm:t>
    </dgm:pt>
    <dgm:pt modelId="{9DCAF5C9-6079-4EA1-96DF-881DC3BF8126}" type="sibTrans" cxnId="{DA1650BD-5BFB-4598-AFF5-BFBC0E8D7161}">
      <dgm:prSet/>
      <dgm:spPr/>
      <dgm:t>
        <a:bodyPr/>
        <a:lstStyle/>
        <a:p>
          <a:endParaRPr lang="fr-FR"/>
        </a:p>
      </dgm:t>
    </dgm:pt>
    <dgm:pt modelId="{2CC4A344-F829-4D80-81F2-E2E68294F6BF}" type="pres">
      <dgm:prSet presAssocID="{7E72DC24-6DB4-46AB-A84E-CA13A95CCBEA}" presName="Name0" presStyleCnt="0">
        <dgm:presLayoutVars>
          <dgm:chMax val="1"/>
          <dgm:dir/>
          <dgm:animLvl val="ctr"/>
          <dgm:resizeHandles val="exact"/>
        </dgm:presLayoutVars>
      </dgm:prSet>
      <dgm:spPr/>
      <dgm:t>
        <a:bodyPr/>
        <a:lstStyle/>
        <a:p>
          <a:endParaRPr lang="fr-FR"/>
        </a:p>
      </dgm:t>
    </dgm:pt>
    <dgm:pt modelId="{005774B5-25C3-4653-B860-61A2A4917CAD}" type="pres">
      <dgm:prSet presAssocID="{A54C543A-0AD2-4727-AAD0-47FC8B9B4E70}" presName="centerShape" presStyleLbl="node0" presStyleIdx="0" presStyleCnt="1" custLinFactNeighborX="159" custLinFactNeighborY="-4124"/>
      <dgm:spPr/>
      <dgm:t>
        <a:bodyPr/>
        <a:lstStyle/>
        <a:p>
          <a:endParaRPr lang="fr-FR"/>
        </a:p>
      </dgm:t>
    </dgm:pt>
    <dgm:pt modelId="{14349FE9-8525-41FD-AF1E-987FFC4F6626}" type="pres">
      <dgm:prSet presAssocID="{F929D8DA-66C0-48CF-985E-681F48DA8A7A}" presName="parTrans" presStyleLbl="sibTrans2D1" presStyleIdx="0" presStyleCnt="3"/>
      <dgm:spPr/>
      <dgm:t>
        <a:bodyPr/>
        <a:lstStyle/>
        <a:p>
          <a:endParaRPr lang="fr-FR"/>
        </a:p>
      </dgm:t>
    </dgm:pt>
    <dgm:pt modelId="{EA2DAF8C-FB7E-40E0-B9E4-33A333F4C816}" type="pres">
      <dgm:prSet presAssocID="{F929D8DA-66C0-48CF-985E-681F48DA8A7A}" presName="connectorText" presStyleLbl="sibTrans2D1" presStyleIdx="0" presStyleCnt="3"/>
      <dgm:spPr/>
      <dgm:t>
        <a:bodyPr/>
        <a:lstStyle/>
        <a:p>
          <a:endParaRPr lang="fr-FR"/>
        </a:p>
      </dgm:t>
    </dgm:pt>
    <dgm:pt modelId="{A8528560-C181-4C4E-B536-745A70405A52}" type="pres">
      <dgm:prSet presAssocID="{952287C8-25E7-47FC-81E3-6A4226CA469C}" presName="node" presStyleLbl="node1" presStyleIdx="0" presStyleCnt="3" custScaleX="201529">
        <dgm:presLayoutVars>
          <dgm:bulletEnabled val="1"/>
        </dgm:presLayoutVars>
      </dgm:prSet>
      <dgm:spPr/>
      <dgm:t>
        <a:bodyPr/>
        <a:lstStyle/>
        <a:p>
          <a:endParaRPr lang="fr-FR"/>
        </a:p>
      </dgm:t>
    </dgm:pt>
    <dgm:pt modelId="{418D04AC-9E9B-4722-8D85-1CB3183BE591}" type="pres">
      <dgm:prSet presAssocID="{709654DE-5BAD-4476-BF0E-61D11D2D09F9}" presName="parTrans" presStyleLbl="sibTrans2D1" presStyleIdx="1" presStyleCnt="3"/>
      <dgm:spPr/>
      <dgm:t>
        <a:bodyPr/>
        <a:lstStyle/>
        <a:p>
          <a:endParaRPr lang="fr-FR"/>
        </a:p>
      </dgm:t>
    </dgm:pt>
    <dgm:pt modelId="{B8AE4F2C-9CAA-4701-8664-E343D3B6B5AF}" type="pres">
      <dgm:prSet presAssocID="{709654DE-5BAD-4476-BF0E-61D11D2D09F9}" presName="connectorText" presStyleLbl="sibTrans2D1" presStyleIdx="1" presStyleCnt="3"/>
      <dgm:spPr/>
      <dgm:t>
        <a:bodyPr/>
        <a:lstStyle/>
        <a:p>
          <a:endParaRPr lang="fr-FR"/>
        </a:p>
      </dgm:t>
    </dgm:pt>
    <dgm:pt modelId="{83521461-5A62-4BC4-9E68-E8B802E951E9}" type="pres">
      <dgm:prSet presAssocID="{2C077A69-68E3-44CF-B73E-3B2B63B2E13C}" presName="node" presStyleLbl="node1" presStyleIdx="1" presStyleCnt="3" custScaleX="201529" custRadScaleRad="113034" custRadScaleInc="-6245">
        <dgm:presLayoutVars>
          <dgm:bulletEnabled val="1"/>
        </dgm:presLayoutVars>
      </dgm:prSet>
      <dgm:spPr/>
      <dgm:t>
        <a:bodyPr/>
        <a:lstStyle/>
        <a:p>
          <a:endParaRPr lang="fr-FR"/>
        </a:p>
      </dgm:t>
    </dgm:pt>
    <dgm:pt modelId="{F04F03E7-47FB-4E5A-8DEB-0286F89C556E}" type="pres">
      <dgm:prSet presAssocID="{9B8A3CC3-0625-49EE-9209-F2B9AF83B8A6}" presName="parTrans" presStyleLbl="sibTrans2D1" presStyleIdx="2" presStyleCnt="3"/>
      <dgm:spPr/>
      <dgm:t>
        <a:bodyPr/>
        <a:lstStyle/>
        <a:p>
          <a:endParaRPr lang="fr-FR"/>
        </a:p>
      </dgm:t>
    </dgm:pt>
    <dgm:pt modelId="{B6CEBFA0-7296-4AC7-88A5-70A0D2F8002B}" type="pres">
      <dgm:prSet presAssocID="{9B8A3CC3-0625-49EE-9209-F2B9AF83B8A6}" presName="connectorText" presStyleLbl="sibTrans2D1" presStyleIdx="2" presStyleCnt="3"/>
      <dgm:spPr/>
      <dgm:t>
        <a:bodyPr/>
        <a:lstStyle/>
        <a:p>
          <a:endParaRPr lang="fr-FR"/>
        </a:p>
      </dgm:t>
    </dgm:pt>
    <dgm:pt modelId="{8F1E71ED-59CD-496F-8ED4-3B555CA474EA}" type="pres">
      <dgm:prSet presAssocID="{71A9DC7C-F996-4371-87B6-39056C7914FB}" presName="node" presStyleLbl="node1" presStyleIdx="2" presStyleCnt="3" custScaleX="201529" custRadScaleRad="113668" custRadScaleInc="6507">
        <dgm:presLayoutVars>
          <dgm:bulletEnabled val="1"/>
        </dgm:presLayoutVars>
      </dgm:prSet>
      <dgm:spPr/>
      <dgm:t>
        <a:bodyPr/>
        <a:lstStyle/>
        <a:p>
          <a:endParaRPr lang="fr-FR"/>
        </a:p>
      </dgm:t>
    </dgm:pt>
  </dgm:ptLst>
  <dgm:cxnLst>
    <dgm:cxn modelId="{4E9F793B-1019-4A84-8BEC-57F6AE0556CD}" type="presOf" srcId="{709654DE-5BAD-4476-BF0E-61D11D2D09F9}" destId="{418D04AC-9E9B-4722-8D85-1CB3183BE591}" srcOrd="0" destOrd="0" presId="urn:microsoft.com/office/officeart/2005/8/layout/radial5"/>
    <dgm:cxn modelId="{06D98ABF-7069-4C23-A289-981DEA1A6AEC}" srcId="{952287C8-25E7-47FC-81E3-6A4226CA469C}" destId="{BD8C7B34-4087-4C99-B2FE-974348760D25}" srcOrd="0" destOrd="0" parTransId="{1D2A37BD-C7F0-43BD-8713-715BCE2CFF84}" sibTransId="{AA13AD17-1D03-4569-B2EE-61DADD393E33}"/>
    <dgm:cxn modelId="{2665F405-647D-4CC6-93B0-D6F85B8563A1}" srcId="{A54C543A-0AD2-4727-AAD0-47FC8B9B4E70}" destId="{2C077A69-68E3-44CF-B73E-3B2B63B2E13C}" srcOrd="1" destOrd="0" parTransId="{709654DE-5BAD-4476-BF0E-61D11D2D09F9}" sibTransId="{15C08797-5BE4-4273-9042-1AB8A59F3A09}"/>
    <dgm:cxn modelId="{F0AA1528-8A5D-47A6-B863-980647AC9873}" type="presOf" srcId="{F929D8DA-66C0-48CF-985E-681F48DA8A7A}" destId="{EA2DAF8C-FB7E-40E0-B9E4-33A333F4C816}" srcOrd="1" destOrd="0" presId="urn:microsoft.com/office/officeart/2005/8/layout/radial5"/>
    <dgm:cxn modelId="{DA1650BD-5BFB-4598-AFF5-BFBC0E8D7161}" srcId="{71A9DC7C-F996-4371-87B6-39056C7914FB}" destId="{C9810C1A-5D2C-45E4-884F-3EEA414B432A}" srcOrd="2" destOrd="0" parTransId="{F1176F88-803F-46C3-A24F-D29CA0D6D421}" sibTransId="{9DCAF5C9-6079-4EA1-96DF-881DC3BF8126}"/>
    <dgm:cxn modelId="{D4BC5789-8ABC-48C6-8978-1CB8E6DF9DB3}" type="presOf" srcId="{952287C8-25E7-47FC-81E3-6A4226CA469C}" destId="{A8528560-C181-4C4E-B536-745A70405A52}" srcOrd="0" destOrd="0" presId="urn:microsoft.com/office/officeart/2005/8/layout/radial5"/>
    <dgm:cxn modelId="{E63CD15C-592E-4D39-985D-028A3EA3B507}" type="presOf" srcId="{2B04A050-536E-4665-AD15-54F2729BD37C}" destId="{8F1E71ED-59CD-496F-8ED4-3B555CA474EA}" srcOrd="0" destOrd="2" presId="urn:microsoft.com/office/officeart/2005/8/layout/radial5"/>
    <dgm:cxn modelId="{4D5DD651-B06A-409B-A1D8-55A744BD99D0}" srcId="{A54C543A-0AD2-4727-AAD0-47FC8B9B4E70}" destId="{952287C8-25E7-47FC-81E3-6A4226CA469C}" srcOrd="0" destOrd="0" parTransId="{F929D8DA-66C0-48CF-985E-681F48DA8A7A}" sibTransId="{481A13F3-4700-45AB-8531-F81600886E06}"/>
    <dgm:cxn modelId="{3DD4C9E1-9A17-44CB-A8BF-C3605425DB36}" type="presOf" srcId="{7E72DC24-6DB4-46AB-A84E-CA13A95CCBEA}" destId="{2CC4A344-F829-4D80-81F2-E2E68294F6BF}" srcOrd="0" destOrd="0" presId="urn:microsoft.com/office/officeart/2005/8/layout/radial5"/>
    <dgm:cxn modelId="{5D08167E-95B3-4AA4-8D6D-96962A45DA19}" srcId="{71A9DC7C-F996-4371-87B6-39056C7914FB}" destId="{2B04A050-536E-4665-AD15-54F2729BD37C}" srcOrd="1" destOrd="0" parTransId="{ADED4A43-BA50-428D-8C27-7D9A9D7A1022}" sibTransId="{D1389677-4F81-4839-9222-9E8D70DA4D87}"/>
    <dgm:cxn modelId="{42812132-B412-46E2-A6D3-287706F25D30}" srcId="{952287C8-25E7-47FC-81E3-6A4226CA469C}" destId="{C499BEE3-F2A0-4B58-A1AB-01BB60BB762E}" srcOrd="2" destOrd="0" parTransId="{D56F1E34-6B75-46FD-8ED6-7F38D4B90663}" sibTransId="{F1A6BE5B-7036-474A-820E-448FFB728B2C}"/>
    <dgm:cxn modelId="{EB559FC6-F280-4BA4-99BC-DBE973506136}" type="presOf" srcId="{709654DE-5BAD-4476-BF0E-61D11D2D09F9}" destId="{B8AE4F2C-9CAA-4701-8664-E343D3B6B5AF}" srcOrd="1" destOrd="0" presId="urn:microsoft.com/office/officeart/2005/8/layout/radial5"/>
    <dgm:cxn modelId="{804A319C-740B-477C-8A80-755008FF6E11}" type="presOf" srcId="{C499BEE3-F2A0-4B58-A1AB-01BB60BB762E}" destId="{A8528560-C181-4C4E-B536-745A70405A52}" srcOrd="0" destOrd="3" presId="urn:microsoft.com/office/officeart/2005/8/layout/radial5"/>
    <dgm:cxn modelId="{F8971618-B0A5-4978-91BD-C9031CFD76EE}" srcId="{71A9DC7C-F996-4371-87B6-39056C7914FB}" destId="{D4330678-34F2-4D67-BA81-57C0E33A3540}" srcOrd="0" destOrd="0" parTransId="{B7D83195-68AE-4412-995C-D2F662837F43}" sibTransId="{EB3EA284-7A67-4918-B985-D8AA80863B53}"/>
    <dgm:cxn modelId="{FAFA8BB8-68CF-4150-B0BD-556B47FF6208}" type="presOf" srcId="{2C077A69-68E3-44CF-B73E-3B2B63B2E13C}" destId="{83521461-5A62-4BC4-9E68-E8B802E951E9}" srcOrd="0" destOrd="0" presId="urn:microsoft.com/office/officeart/2005/8/layout/radial5"/>
    <dgm:cxn modelId="{E32798E1-F636-45F7-B59D-B644EEA4A74A}" type="presOf" srcId="{A54C543A-0AD2-4727-AAD0-47FC8B9B4E70}" destId="{005774B5-25C3-4653-B860-61A2A4917CAD}" srcOrd="0" destOrd="0" presId="urn:microsoft.com/office/officeart/2005/8/layout/radial5"/>
    <dgm:cxn modelId="{A1EF23D6-40A6-4068-B901-16E261DB14A7}" type="presOf" srcId="{D4330678-34F2-4D67-BA81-57C0E33A3540}" destId="{8F1E71ED-59CD-496F-8ED4-3B555CA474EA}" srcOrd="0" destOrd="1" presId="urn:microsoft.com/office/officeart/2005/8/layout/radial5"/>
    <dgm:cxn modelId="{D46A275A-27AB-4C51-AAD4-4659A9A46AE7}" type="presOf" srcId="{BD8C7B34-4087-4C99-B2FE-974348760D25}" destId="{A8528560-C181-4C4E-B536-745A70405A52}" srcOrd="0" destOrd="1" presId="urn:microsoft.com/office/officeart/2005/8/layout/radial5"/>
    <dgm:cxn modelId="{66B93F93-6451-46E3-8AAE-4212E02BDD1E}" srcId="{952287C8-25E7-47FC-81E3-6A4226CA469C}" destId="{EE163085-3ABE-4C85-A04D-0C0842C3FB7D}" srcOrd="1" destOrd="0" parTransId="{9BC20154-B7A2-4AC2-A908-706326F8230F}" sibTransId="{A639EF52-0635-41FE-A4E2-383609ABB0B4}"/>
    <dgm:cxn modelId="{A0E9B232-4330-4FCF-B610-0A7822DA051F}" type="presOf" srcId="{9B8A3CC3-0625-49EE-9209-F2B9AF83B8A6}" destId="{F04F03E7-47FB-4E5A-8DEB-0286F89C556E}" srcOrd="0" destOrd="0" presId="urn:microsoft.com/office/officeart/2005/8/layout/radial5"/>
    <dgm:cxn modelId="{D4A2ABDF-AD3B-4E7C-977E-0B18D8BA9932}" type="presOf" srcId="{EE163085-3ABE-4C85-A04D-0C0842C3FB7D}" destId="{A8528560-C181-4C4E-B536-745A70405A52}" srcOrd="0" destOrd="2" presId="urn:microsoft.com/office/officeart/2005/8/layout/radial5"/>
    <dgm:cxn modelId="{EC44D565-7224-4121-9869-3EB3F3F31B3D}" type="presOf" srcId="{71A9DC7C-F996-4371-87B6-39056C7914FB}" destId="{8F1E71ED-59CD-496F-8ED4-3B555CA474EA}" srcOrd="0" destOrd="0" presId="urn:microsoft.com/office/officeart/2005/8/layout/radial5"/>
    <dgm:cxn modelId="{3A0AFF19-0FBB-4ECC-89E7-314F22EE5B80}" type="presOf" srcId="{C9810C1A-5D2C-45E4-884F-3EEA414B432A}" destId="{8F1E71ED-59CD-496F-8ED4-3B555CA474EA}" srcOrd="0" destOrd="3" presId="urn:microsoft.com/office/officeart/2005/8/layout/radial5"/>
    <dgm:cxn modelId="{CC278E4E-937C-4D26-A7B3-F1168420EFB2}" type="presOf" srcId="{9B8A3CC3-0625-49EE-9209-F2B9AF83B8A6}" destId="{B6CEBFA0-7296-4AC7-88A5-70A0D2F8002B}" srcOrd="1" destOrd="0" presId="urn:microsoft.com/office/officeart/2005/8/layout/radial5"/>
    <dgm:cxn modelId="{65D2BFD9-74E6-4E3E-ADD5-080E2B48F1E4}" srcId="{7E72DC24-6DB4-46AB-A84E-CA13A95CCBEA}" destId="{A54C543A-0AD2-4727-AAD0-47FC8B9B4E70}" srcOrd="0" destOrd="0" parTransId="{592FC77D-066B-44AF-BAAB-23424EE244FE}" sibTransId="{8FCFA17E-10FF-4E72-9CFB-27ECD1D49415}"/>
    <dgm:cxn modelId="{EC665334-CB65-4C20-91CB-431A7D287892}" type="presOf" srcId="{F929D8DA-66C0-48CF-985E-681F48DA8A7A}" destId="{14349FE9-8525-41FD-AF1E-987FFC4F6626}" srcOrd="0" destOrd="0" presId="urn:microsoft.com/office/officeart/2005/8/layout/radial5"/>
    <dgm:cxn modelId="{133C007C-6146-4323-B97B-0E0CC07A4179}" srcId="{A54C543A-0AD2-4727-AAD0-47FC8B9B4E70}" destId="{71A9DC7C-F996-4371-87B6-39056C7914FB}" srcOrd="2" destOrd="0" parTransId="{9B8A3CC3-0625-49EE-9209-F2B9AF83B8A6}" sibTransId="{6CBE79E5-430A-4DB6-B38F-D28BF4AC0E1F}"/>
    <dgm:cxn modelId="{C3EBB74D-F911-47F5-B7CC-3BF10DB92D7F}" type="presParOf" srcId="{2CC4A344-F829-4D80-81F2-E2E68294F6BF}" destId="{005774B5-25C3-4653-B860-61A2A4917CAD}" srcOrd="0" destOrd="0" presId="urn:microsoft.com/office/officeart/2005/8/layout/radial5"/>
    <dgm:cxn modelId="{91A22B3E-17BA-47FD-B8E7-57F81E979A04}" type="presParOf" srcId="{2CC4A344-F829-4D80-81F2-E2E68294F6BF}" destId="{14349FE9-8525-41FD-AF1E-987FFC4F6626}" srcOrd="1" destOrd="0" presId="urn:microsoft.com/office/officeart/2005/8/layout/radial5"/>
    <dgm:cxn modelId="{79F4612A-EB60-4023-A3FF-1983D534AAE8}" type="presParOf" srcId="{14349FE9-8525-41FD-AF1E-987FFC4F6626}" destId="{EA2DAF8C-FB7E-40E0-B9E4-33A333F4C816}" srcOrd="0" destOrd="0" presId="urn:microsoft.com/office/officeart/2005/8/layout/radial5"/>
    <dgm:cxn modelId="{AB93EA0D-2890-476A-9926-3E735AA4B030}" type="presParOf" srcId="{2CC4A344-F829-4D80-81F2-E2E68294F6BF}" destId="{A8528560-C181-4C4E-B536-745A70405A52}" srcOrd="2" destOrd="0" presId="urn:microsoft.com/office/officeart/2005/8/layout/radial5"/>
    <dgm:cxn modelId="{B67F012F-62A0-4FB3-9FE1-BF569051E8AC}" type="presParOf" srcId="{2CC4A344-F829-4D80-81F2-E2E68294F6BF}" destId="{418D04AC-9E9B-4722-8D85-1CB3183BE591}" srcOrd="3" destOrd="0" presId="urn:microsoft.com/office/officeart/2005/8/layout/radial5"/>
    <dgm:cxn modelId="{69E649D2-6C29-49FD-94D1-26D37A88381E}" type="presParOf" srcId="{418D04AC-9E9B-4722-8D85-1CB3183BE591}" destId="{B8AE4F2C-9CAA-4701-8664-E343D3B6B5AF}" srcOrd="0" destOrd="0" presId="urn:microsoft.com/office/officeart/2005/8/layout/radial5"/>
    <dgm:cxn modelId="{D5C46931-F3DF-488B-BA1B-5FD3A3AD33D6}" type="presParOf" srcId="{2CC4A344-F829-4D80-81F2-E2E68294F6BF}" destId="{83521461-5A62-4BC4-9E68-E8B802E951E9}" srcOrd="4" destOrd="0" presId="urn:microsoft.com/office/officeart/2005/8/layout/radial5"/>
    <dgm:cxn modelId="{791BD6A8-4E44-4F29-A29B-F85AC174BE2A}" type="presParOf" srcId="{2CC4A344-F829-4D80-81F2-E2E68294F6BF}" destId="{F04F03E7-47FB-4E5A-8DEB-0286F89C556E}" srcOrd="5" destOrd="0" presId="urn:microsoft.com/office/officeart/2005/8/layout/radial5"/>
    <dgm:cxn modelId="{AA29C0A9-0645-4898-AAA3-ACDC86410A41}" type="presParOf" srcId="{F04F03E7-47FB-4E5A-8DEB-0286F89C556E}" destId="{B6CEBFA0-7296-4AC7-88A5-70A0D2F8002B}" srcOrd="0" destOrd="0" presId="urn:microsoft.com/office/officeart/2005/8/layout/radial5"/>
    <dgm:cxn modelId="{D50D4D21-D1FF-4DEB-9102-8E2DE8E2AF00}" type="presParOf" srcId="{2CC4A344-F829-4D80-81F2-E2E68294F6BF}" destId="{8F1E71ED-59CD-496F-8ED4-3B555CA474EA}" srcOrd="6" destOrd="0" presId="urn:microsoft.com/office/officeart/2005/8/layout/radial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9881609-8A62-46A9-B937-4772C9F70098}" type="doc">
      <dgm:prSet loTypeId="urn:microsoft.com/office/officeart/2009/3/layout/HorizontalOrganizationChart" loCatId="hierarchy" qsTypeId="urn:microsoft.com/office/officeart/2005/8/quickstyle/3d2" qsCatId="3D" csTypeId="urn:microsoft.com/office/officeart/2005/8/colors/accent1_2" csCatId="accent1" phldr="1"/>
      <dgm:spPr/>
      <dgm:t>
        <a:bodyPr/>
        <a:lstStyle/>
        <a:p>
          <a:endParaRPr lang="fr-FR"/>
        </a:p>
      </dgm:t>
    </dgm:pt>
    <dgm:pt modelId="{640BD6DF-BA03-4C02-87D8-FCCE762D21D8}">
      <dgm:prSet phldrT="[Texte]"/>
      <dgm:spPr/>
      <dgm:t>
        <a:bodyPr/>
        <a:lstStyle/>
        <a:p>
          <a:r>
            <a:rPr lang="fr-FR" dirty="0">
              <a:solidFill>
                <a:srgbClr val="002060"/>
              </a:solidFill>
            </a:rPr>
            <a:t>Faire évoluer l’évaluation…</a:t>
          </a:r>
        </a:p>
      </dgm:t>
    </dgm:pt>
    <dgm:pt modelId="{74415419-DE2C-48BD-8AB9-28F32ED9FC6E}" type="parTrans" cxnId="{F74B6BD6-C557-44BF-BDD5-CB6EB6A034B4}">
      <dgm:prSet/>
      <dgm:spPr/>
      <dgm:t>
        <a:bodyPr/>
        <a:lstStyle/>
        <a:p>
          <a:endParaRPr lang="fr-FR">
            <a:solidFill>
              <a:srgbClr val="002060"/>
            </a:solidFill>
          </a:endParaRPr>
        </a:p>
      </dgm:t>
    </dgm:pt>
    <dgm:pt modelId="{BB86D598-8A92-47EC-802B-BBAA78DD0D46}" type="sibTrans" cxnId="{F74B6BD6-C557-44BF-BDD5-CB6EB6A034B4}">
      <dgm:prSet/>
      <dgm:spPr/>
      <dgm:t>
        <a:bodyPr/>
        <a:lstStyle/>
        <a:p>
          <a:endParaRPr lang="fr-FR">
            <a:solidFill>
              <a:srgbClr val="002060"/>
            </a:solidFill>
          </a:endParaRPr>
        </a:p>
      </dgm:t>
    </dgm:pt>
    <dgm:pt modelId="{37ACF72F-1B52-415E-BF66-DE4D540B9F94}">
      <dgm:prSet phldrT="[Texte]"/>
      <dgm:spPr/>
      <dgm:t>
        <a:bodyPr/>
        <a:lstStyle/>
        <a:p>
          <a:r>
            <a:rPr lang="fr-FR" dirty="0">
              <a:solidFill>
                <a:srgbClr val="002060"/>
              </a:solidFill>
            </a:rPr>
            <a:t>Privilégier…</a:t>
          </a:r>
        </a:p>
      </dgm:t>
    </dgm:pt>
    <dgm:pt modelId="{CB6D0456-3016-4B47-A1C5-0247F6584761}" type="parTrans" cxnId="{9CF735C8-E96D-4943-BE75-85ADC7209DCF}">
      <dgm:prSet/>
      <dgm:spPr/>
      <dgm:t>
        <a:bodyPr/>
        <a:lstStyle/>
        <a:p>
          <a:endParaRPr lang="fr-FR">
            <a:solidFill>
              <a:srgbClr val="002060"/>
            </a:solidFill>
          </a:endParaRPr>
        </a:p>
      </dgm:t>
    </dgm:pt>
    <dgm:pt modelId="{D7B8DF93-BC7E-4CC9-A88A-739D44679475}" type="sibTrans" cxnId="{9CF735C8-E96D-4943-BE75-85ADC7209DCF}">
      <dgm:prSet/>
      <dgm:spPr/>
      <dgm:t>
        <a:bodyPr/>
        <a:lstStyle/>
        <a:p>
          <a:endParaRPr lang="fr-FR">
            <a:solidFill>
              <a:srgbClr val="002060"/>
            </a:solidFill>
          </a:endParaRPr>
        </a:p>
      </dgm:t>
    </dgm:pt>
    <dgm:pt modelId="{3A49EF69-28FB-4256-8FCD-863E96080C7C}">
      <dgm:prSet phldrT="[Texte]"/>
      <dgm:spPr/>
      <dgm:t>
        <a:bodyPr/>
        <a:lstStyle/>
        <a:p>
          <a:r>
            <a:rPr lang="fr-FR" dirty="0">
              <a:solidFill>
                <a:srgbClr val="002060"/>
              </a:solidFill>
            </a:rPr>
            <a:t>Rendre l’évaluation…</a:t>
          </a:r>
        </a:p>
      </dgm:t>
    </dgm:pt>
    <dgm:pt modelId="{127E0F9F-555D-47BB-940E-99F368300EB2}" type="parTrans" cxnId="{689CB404-68A9-490B-A914-54C4146167B7}">
      <dgm:prSet/>
      <dgm:spPr/>
      <dgm:t>
        <a:bodyPr/>
        <a:lstStyle/>
        <a:p>
          <a:endParaRPr lang="fr-FR">
            <a:solidFill>
              <a:srgbClr val="002060"/>
            </a:solidFill>
          </a:endParaRPr>
        </a:p>
      </dgm:t>
    </dgm:pt>
    <dgm:pt modelId="{F2AF23FF-ECD7-423F-9879-05D959BB4C90}" type="sibTrans" cxnId="{689CB404-68A9-490B-A914-54C4146167B7}">
      <dgm:prSet/>
      <dgm:spPr/>
      <dgm:t>
        <a:bodyPr/>
        <a:lstStyle/>
        <a:p>
          <a:endParaRPr lang="fr-FR">
            <a:solidFill>
              <a:srgbClr val="002060"/>
            </a:solidFill>
          </a:endParaRPr>
        </a:p>
      </dgm:t>
    </dgm:pt>
    <dgm:pt modelId="{F82B2177-3361-43C0-954B-BB830EA6D6BD}">
      <dgm:prSet phldrT="[Texte]"/>
      <dgm:spPr/>
      <dgm:t>
        <a:bodyPr/>
        <a:lstStyle/>
        <a:p>
          <a:r>
            <a:rPr lang="fr-FR" dirty="0">
              <a:solidFill>
                <a:srgbClr val="002060"/>
              </a:solidFill>
            </a:rPr>
            <a:t>Valoriser…</a:t>
          </a:r>
        </a:p>
      </dgm:t>
    </dgm:pt>
    <dgm:pt modelId="{B7AA188D-B880-478C-BD78-292FE762B06A}" type="parTrans" cxnId="{48EA6F61-FC80-46C3-B2F6-8F091C7925AF}">
      <dgm:prSet/>
      <dgm:spPr/>
      <dgm:t>
        <a:bodyPr/>
        <a:lstStyle/>
        <a:p>
          <a:endParaRPr lang="fr-FR">
            <a:solidFill>
              <a:srgbClr val="002060"/>
            </a:solidFill>
          </a:endParaRPr>
        </a:p>
      </dgm:t>
    </dgm:pt>
    <dgm:pt modelId="{D0A92B15-3261-4E19-8F38-0A2EBCCBEA74}" type="sibTrans" cxnId="{48EA6F61-FC80-46C3-B2F6-8F091C7925AF}">
      <dgm:prSet/>
      <dgm:spPr/>
      <dgm:t>
        <a:bodyPr/>
        <a:lstStyle/>
        <a:p>
          <a:endParaRPr lang="fr-FR">
            <a:solidFill>
              <a:srgbClr val="002060"/>
            </a:solidFill>
          </a:endParaRPr>
        </a:p>
      </dgm:t>
    </dgm:pt>
    <dgm:pt modelId="{10FD6D73-52B3-4593-9870-0C996CE1D821}">
      <dgm:prSet phldrT="[Texte]"/>
      <dgm:spPr/>
      <dgm:t>
        <a:bodyPr/>
        <a:lstStyle/>
        <a:p>
          <a:r>
            <a:rPr lang="fr-FR" dirty="0">
              <a:solidFill>
                <a:srgbClr val="002060"/>
              </a:solidFill>
            </a:rPr>
            <a:t>Mesurer…</a:t>
          </a:r>
        </a:p>
      </dgm:t>
    </dgm:pt>
    <dgm:pt modelId="{500D2B64-1751-4B70-A5FB-91CCE288E2BD}" type="parTrans" cxnId="{63E8861E-1372-4DDE-883C-15692D1C4CCE}">
      <dgm:prSet/>
      <dgm:spPr/>
      <dgm:t>
        <a:bodyPr/>
        <a:lstStyle/>
        <a:p>
          <a:endParaRPr lang="fr-FR">
            <a:solidFill>
              <a:srgbClr val="002060"/>
            </a:solidFill>
          </a:endParaRPr>
        </a:p>
      </dgm:t>
    </dgm:pt>
    <dgm:pt modelId="{95C81BAC-300F-466E-A1BD-47AD4FD856BA}" type="sibTrans" cxnId="{63E8861E-1372-4DDE-883C-15692D1C4CCE}">
      <dgm:prSet/>
      <dgm:spPr/>
      <dgm:t>
        <a:bodyPr/>
        <a:lstStyle/>
        <a:p>
          <a:endParaRPr lang="fr-FR">
            <a:solidFill>
              <a:srgbClr val="002060"/>
            </a:solidFill>
          </a:endParaRPr>
        </a:p>
      </dgm:t>
    </dgm:pt>
    <dgm:pt modelId="{EBDEC88A-324E-41EA-8C3D-731111683F72}">
      <dgm:prSet phldrT="[Texte]"/>
      <dgm:spPr/>
      <dgm:t>
        <a:bodyPr/>
        <a:lstStyle/>
        <a:p>
          <a:endParaRPr lang="fr-FR" dirty="0">
            <a:solidFill>
              <a:srgbClr val="002060"/>
            </a:solidFill>
          </a:endParaRPr>
        </a:p>
      </dgm:t>
    </dgm:pt>
    <dgm:pt modelId="{3C40E626-F01B-4019-AD35-ECF80E79561B}" type="parTrans" cxnId="{771DA74E-4EB3-40EC-A489-F6F98A5527BC}">
      <dgm:prSet/>
      <dgm:spPr/>
      <dgm:t>
        <a:bodyPr/>
        <a:lstStyle/>
        <a:p>
          <a:endParaRPr lang="fr-FR"/>
        </a:p>
      </dgm:t>
    </dgm:pt>
    <dgm:pt modelId="{1D000699-4F8E-4532-9ECA-F2572A06B00D}" type="sibTrans" cxnId="{771DA74E-4EB3-40EC-A489-F6F98A5527BC}">
      <dgm:prSet/>
      <dgm:spPr/>
      <dgm:t>
        <a:bodyPr/>
        <a:lstStyle/>
        <a:p>
          <a:endParaRPr lang="fr-FR"/>
        </a:p>
      </dgm:t>
    </dgm:pt>
    <dgm:pt modelId="{15CE5EE0-EE39-41BB-835E-23E3C1E6C984}">
      <dgm:prSet phldrT="[Texte]"/>
      <dgm:spPr/>
      <dgm:t>
        <a:bodyPr/>
        <a:lstStyle/>
        <a:p>
          <a:endParaRPr lang="fr-FR" dirty="0">
            <a:solidFill>
              <a:srgbClr val="002060"/>
            </a:solidFill>
          </a:endParaRPr>
        </a:p>
      </dgm:t>
    </dgm:pt>
    <dgm:pt modelId="{4CA6DD28-FA32-4126-8D1D-CA63180FD711}" type="parTrans" cxnId="{B2561DE1-DDC9-4711-A12C-B83FF0FECB52}">
      <dgm:prSet/>
      <dgm:spPr/>
      <dgm:t>
        <a:bodyPr/>
        <a:lstStyle/>
        <a:p>
          <a:endParaRPr lang="fr-FR"/>
        </a:p>
      </dgm:t>
    </dgm:pt>
    <dgm:pt modelId="{2D85DED7-5AF5-4A91-B451-5C4D234BF0AD}" type="sibTrans" cxnId="{B2561DE1-DDC9-4711-A12C-B83FF0FECB52}">
      <dgm:prSet/>
      <dgm:spPr/>
      <dgm:t>
        <a:bodyPr/>
        <a:lstStyle/>
        <a:p>
          <a:endParaRPr lang="fr-FR"/>
        </a:p>
      </dgm:t>
    </dgm:pt>
    <dgm:pt modelId="{AED2A71C-0A77-4E90-A6A6-896AAD05823D}">
      <dgm:prSet phldrT="[Texte]"/>
      <dgm:spPr/>
      <dgm:t>
        <a:bodyPr/>
        <a:lstStyle/>
        <a:p>
          <a:endParaRPr lang="fr-FR" dirty="0">
            <a:solidFill>
              <a:srgbClr val="002060"/>
            </a:solidFill>
          </a:endParaRPr>
        </a:p>
      </dgm:t>
    </dgm:pt>
    <dgm:pt modelId="{A43E4F00-5E49-453B-925D-B96019AE468C}" type="parTrans" cxnId="{9AA87451-780E-4F70-B6D2-726D3D05619E}">
      <dgm:prSet/>
      <dgm:spPr/>
      <dgm:t>
        <a:bodyPr/>
        <a:lstStyle/>
        <a:p>
          <a:endParaRPr lang="fr-FR"/>
        </a:p>
      </dgm:t>
    </dgm:pt>
    <dgm:pt modelId="{E2A57342-8FA4-4D1C-8CB9-D8F9907B2DA8}" type="sibTrans" cxnId="{9AA87451-780E-4F70-B6D2-726D3D05619E}">
      <dgm:prSet/>
      <dgm:spPr/>
      <dgm:t>
        <a:bodyPr/>
        <a:lstStyle/>
        <a:p>
          <a:endParaRPr lang="fr-FR"/>
        </a:p>
      </dgm:t>
    </dgm:pt>
    <dgm:pt modelId="{3A56E42B-555B-4F82-A0EA-6CC0F7AC4808}">
      <dgm:prSet phldrT="[Texte]"/>
      <dgm:spPr/>
      <dgm:t>
        <a:bodyPr/>
        <a:lstStyle/>
        <a:p>
          <a:r>
            <a:rPr lang="fr-FR" dirty="0">
              <a:solidFill>
                <a:srgbClr val="002060"/>
              </a:solidFill>
            </a:rPr>
            <a:t>Encourager…</a:t>
          </a:r>
        </a:p>
      </dgm:t>
    </dgm:pt>
    <dgm:pt modelId="{652E16CB-8B5B-410C-B70A-A31E7C1C9C7B}" type="parTrans" cxnId="{A87229D2-C1D8-43E8-AC09-EC3E125D67ED}">
      <dgm:prSet/>
      <dgm:spPr/>
      <dgm:t>
        <a:bodyPr/>
        <a:lstStyle/>
        <a:p>
          <a:endParaRPr lang="fr-FR"/>
        </a:p>
      </dgm:t>
    </dgm:pt>
    <dgm:pt modelId="{603C95C5-7CED-49F4-A6BA-0ECB61E72C49}" type="sibTrans" cxnId="{A87229D2-C1D8-43E8-AC09-EC3E125D67ED}">
      <dgm:prSet/>
      <dgm:spPr/>
      <dgm:t>
        <a:bodyPr/>
        <a:lstStyle/>
        <a:p>
          <a:endParaRPr lang="fr-FR"/>
        </a:p>
      </dgm:t>
    </dgm:pt>
    <dgm:pt modelId="{0B5C4B33-238F-4A57-8C6C-EFC46784B320}">
      <dgm:prSet phldrT="[Texte]"/>
      <dgm:spPr/>
      <dgm:t>
        <a:bodyPr/>
        <a:lstStyle/>
        <a:p>
          <a:endParaRPr lang="fr-FR" dirty="0">
            <a:solidFill>
              <a:srgbClr val="002060"/>
            </a:solidFill>
          </a:endParaRPr>
        </a:p>
      </dgm:t>
    </dgm:pt>
    <dgm:pt modelId="{5C50A25C-083D-4961-B2E3-6C4545AE99EC}" type="parTrans" cxnId="{9AE10FC9-10A7-454B-A640-6EC438B56A57}">
      <dgm:prSet/>
      <dgm:spPr/>
      <dgm:t>
        <a:bodyPr/>
        <a:lstStyle/>
        <a:p>
          <a:endParaRPr lang="fr-FR"/>
        </a:p>
      </dgm:t>
    </dgm:pt>
    <dgm:pt modelId="{4A2F6C63-4CB3-4D8D-A913-C0E0254D659D}" type="sibTrans" cxnId="{9AE10FC9-10A7-454B-A640-6EC438B56A57}">
      <dgm:prSet/>
      <dgm:spPr/>
      <dgm:t>
        <a:bodyPr/>
        <a:lstStyle/>
        <a:p>
          <a:endParaRPr lang="fr-FR"/>
        </a:p>
      </dgm:t>
    </dgm:pt>
    <dgm:pt modelId="{1DFF2E94-F6A4-4B0C-904A-6FCBA5BCDA4B}">
      <dgm:prSet phldrT="[Texte]"/>
      <dgm:spPr/>
      <dgm:t>
        <a:bodyPr/>
        <a:lstStyle/>
        <a:p>
          <a:endParaRPr lang="fr-FR" dirty="0">
            <a:solidFill>
              <a:srgbClr val="002060"/>
            </a:solidFill>
          </a:endParaRPr>
        </a:p>
      </dgm:t>
    </dgm:pt>
    <dgm:pt modelId="{E0BE463D-4C68-482F-BC83-13D18610B8BA}" type="parTrans" cxnId="{F0F51E30-FBCA-4FE3-8A35-F8CBF0D4364B}">
      <dgm:prSet/>
      <dgm:spPr/>
      <dgm:t>
        <a:bodyPr/>
        <a:lstStyle/>
        <a:p>
          <a:endParaRPr lang="fr-FR"/>
        </a:p>
      </dgm:t>
    </dgm:pt>
    <dgm:pt modelId="{E807DC9C-0A9B-4D76-94D3-7D5260F1A558}" type="sibTrans" cxnId="{F0F51E30-FBCA-4FE3-8A35-F8CBF0D4364B}">
      <dgm:prSet/>
      <dgm:spPr/>
      <dgm:t>
        <a:bodyPr/>
        <a:lstStyle/>
        <a:p>
          <a:endParaRPr lang="fr-FR"/>
        </a:p>
      </dgm:t>
    </dgm:pt>
    <dgm:pt modelId="{63915489-439F-49D7-A809-7137A2F04811}">
      <dgm:prSet phldrT="[Texte]"/>
      <dgm:spPr/>
      <dgm:t>
        <a:bodyPr/>
        <a:lstStyle/>
        <a:p>
          <a:endParaRPr lang="fr-FR" dirty="0">
            <a:solidFill>
              <a:srgbClr val="002060"/>
            </a:solidFill>
          </a:endParaRPr>
        </a:p>
      </dgm:t>
    </dgm:pt>
    <dgm:pt modelId="{4B2CF3E2-215D-4E76-9A16-43C934D3030D}" type="parTrans" cxnId="{AD399F01-5DCF-4853-826F-615838B60B49}">
      <dgm:prSet/>
      <dgm:spPr/>
      <dgm:t>
        <a:bodyPr/>
        <a:lstStyle/>
        <a:p>
          <a:endParaRPr lang="fr-FR"/>
        </a:p>
      </dgm:t>
    </dgm:pt>
    <dgm:pt modelId="{AB8CE82B-FA90-45B5-B6C2-24FABE750820}" type="sibTrans" cxnId="{AD399F01-5DCF-4853-826F-615838B60B49}">
      <dgm:prSet/>
      <dgm:spPr/>
      <dgm:t>
        <a:bodyPr/>
        <a:lstStyle/>
        <a:p>
          <a:endParaRPr lang="fr-FR"/>
        </a:p>
      </dgm:t>
    </dgm:pt>
    <dgm:pt modelId="{FE28C547-222B-4846-A5B9-8027793690B0}">
      <dgm:prSet phldrT="[Texte]"/>
      <dgm:spPr/>
      <dgm:t>
        <a:bodyPr/>
        <a:lstStyle/>
        <a:p>
          <a:endParaRPr lang="fr-FR" dirty="0">
            <a:solidFill>
              <a:srgbClr val="002060"/>
            </a:solidFill>
          </a:endParaRPr>
        </a:p>
      </dgm:t>
    </dgm:pt>
    <dgm:pt modelId="{1ABB25C1-DB8F-49AA-B7DE-EE7ED93C4716}" type="parTrans" cxnId="{456C4779-662A-4F08-8AF7-515A0A195A5B}">
      <dgm:prSet/>
      <dgm:spPr/>
      <dgm:t>
        <a:bodyPr/>
        <a:lstStyle/>
        <a:p>
          <a:endParaRPr lang="fr-FR"/>
        </a:p>
      </dgm:t>
    </dgm:pt>
    <dgm:pt modelId="{B3C8A99A-8ECC-4E71-8956-CF9C41A61D32}" type="sibTrans" cxnId="{456C4779-662A-4F08-8AF7-515A0A195A5B}">
      <dgm:prSet/>
      <dgm:spPr/>
      <dgm:t>
        <a:bodyPr/>
        <a:lstStyle/>
        <a:p>
          <a:endParaRPr lang="fr-FR"/>
        </a:p>
      </dgm:t>
    </dgm:pt>
    <dgm:pt modelId="{A9B48322-4AC9-4875-8C8F-FA4FE4CA59EC}">
      <dgm:prSet phldrT="[Texte]"/>
      <dgm:spPr/>
      <dgm:t>
        <a:bodyPr/>
        <a:lstStyle/>
        <a:p>
          <a:endParaRPr lang="fr-FR" dirty="0">
            <a:solidFill>
              <a:srgbClr val="002060"/>
            </a:solidFill>
          </a:endParaRPr>
        </a:p>
      </dgm:t>
    </dgm:pt>
    <dgm:pt modelId="{22DD5F95-2E9B-4933-A9F5-D9B24F38D2A4}" type="parTrans" cxnId="{D73A55AF-D3E7-4550-82B6-D5CDE403E1B2}">
      <dgm:prSet/>
      <dgm:spPr/>
      <dgm:t>
        <a:bodyPr/>
        <a:lstStyle/>
        <a:p>
          <a:endParaRPr lang="fr-FR"/>
        </a:p>
      </dgm:t>
    </dgm:pt>
    <dgm:pt modelId="{3B642347-0CE7-4C0E-A9A0-5FE9DDC6D7DE}" type="sibTrans" cxnId="{D73A55AF-D3E7-4550-82B6-D5CDE403E1B2}">
      <dgm:prSet/>
      <dgm:spPr/>
      <dgm:t>
        <a:bodyPr/>
        <a:lstStyle/>
        <a:p>
          <a:endParaRPr lang="fr-FR"/>
        </a:p>
      </dgm:t>
    </dgm:pt>
    <dgm:pt modelId="{C4DE4F77-6EB2-40A6-98E2-1B0C5A33F91C}">
      <dgm:prSet phldrT="[Texte]"/>
      <dgm:spPr/>
      <dgm:t>
        <a:bodyPr/>
        <a:lstStyle/>
        <a:p>
          <a:endParaRPr lang="fr-FR" dirty="0">
            <a:solidFill>
              <a:srgbClr val="002060"/>
            </a:solidFill>
          </a:endParaRPr>
        </a:p>
      </dgm:t>
    </dgm:pt>
    <dgm:pt modelId="{49E97D70-2AB4-4CDF-BF93-355B57FEEE93}" type="parTrans" cxnId="{B9B3A8F9-AE3B-4048-B51A-C4BCA39CE750}">
      <dgm:prSet/>
      <dgm:spPr/>
      <dgm:t>
        <a:bodyPr/>
        <a:lstStyle/>
        <a:p>
          <a:endParaRPr lang="fr-FR"/>
        </a:p>
      </dgm:t>
    </dgm:pt>
    <dgm:pt modelId="{4783D3F3-1065-494E-889E-B3F062BB9BA8}" type="sibTrans" cxnId="{B9B3A8F9-AE3B-4048-B51A-C4BCA39CE750}">
      <dgm:prSet/>
      <dgm:spPr/>
      <dgm:t>
        <a:bodyPr/>
        <a:lstStyle/>
        <a:p>
          <a:endParaRPr lang="fr-FR"/>
        </a:p>
      </dgm:t>
    </dgm:pt>
    <dgm:pt modelId="{9EF3AFC6-371F-4193-B1F4-D16AC9315E90}">
      <dgm:prSet phldrT="[Texte]"/>
      <dgm:spPr/>
      <dgm:t>
        <a:bodyPr/>
        <a:lstStyle/>
        <a:p>
          <a:endParaRPr lang="fr-FR" dirty="0">
            <a:solidFill>
              <a:srgbClr val="002060"/>
            </a:solidFill>
          </a:endParaRPr>
        </a:p>
      </dgm:t>
    </dgm:pt>
    <dgm:pt modelId="{6A74FD57-6CF0-4E3D-A68B-5DB2788A88E0}" type="parTrans" cxnId="{6EA01E6C-4040-43C2-85F1-361646930AC0}">
      <dgm:prSet/>
      <dgm:spPr/>
      <dgm:t>
        <a:bodyPr/>
        <a:lstStyle/>
        <a:p>
          <a:endParaRPr lang="fr-FR"/>
        </a:p>
      </dgm:t>
    </dgm:pt>
    <dgm:pt modelId="{48D91E15-4A8E-440C-A3DE-064C1D7C5750}" type="sibTrans" cxnId="{6EA01E6C-4040-43C2-85F1-361646930AC0}">
      <dgm:prSet/>
      <dgm:spPr/>
      <dgm:t>
        <a:bodyPr/>
        <a:lstStyle/>
        <a:p>
          <a:endParaRPr lang="fr-FR"/>
        </a:p>
      </dgm:t>
    </dgm:pt>
    <dgm:pt modelId="{2BAD5BB4-6ADB-4B02-94B6-EF621B4408D9}" type="pres">
      <dgm:prSet presAssocID="{99881609-8A62-46A9-B937-4772C9F70098}" presName="hierChild1" presStyleCnt="0">
        <dgm:presLayoutVars>
          <dgm:orgChart val="1"/>
          <dgm:chPref val="1"/>
          <dgm:dir/>
          <dgm:animOne val="branch"/>
          <dgm:animLvl val="lvl"/>
          <dgm:resizeHandles/>
        </dgm:presLayoutVars>
      </dgm:prSet>
      <dgm:spPr/>
      <dgm:t>
        <a:bodyPr/>
        <a:lstStyle/>
        <a:p>
          <a:endParaRPr lang="fr-FR"/>
        </a:p>
      </dgm:t>
    </dgm:pt>
    <dgm:pt modelId="{FA5A4766-86F5-4A0F-9903-1C85663F2FB0}" type="pres">
      <dgm:prSet presAssocID="{640BD6DF-BA03-4C02-87D8-FCCE762D21D8}" presName="hierRoot1" presStyleCnt="0">
        <dgm:presLayoutVars>
          <dgm:hierBranch val="init"/>
        </dgm:presLayoutVars>
      </dgm:prSet>
      <dgm:spPr/>
    </dgm:pt>
    <dgm:pt modelId="{A2414058-4B83-4298-894D-D135A0C5C15D}" type="pres">
      <dgm:prSet presAssocID="{640BD6DF-BA03-4C02-87D8-FCCE762D21D8}" presName="rootComposite1" presStyleCnt="0"/>
      <dgm:spPr/>
    </dgm:pt>
    <dgm:pt modelId="{F1E1A279-476B-4AB1-8135-47F639AB46FB}" type="pres">
      <dgm:prSet presAssocID="{640BD6DF-BA03-4C02-87D8-FCCE762D21D8}" presName="rootText1" presStyleLbl="node0" presStyleIdx="0" presStyleCnt="1" custScaleX="178179" custLinFactNeighborX="-93045">
        <dgm:presLayoutVars>
          <dgm:chPref val="3"/>
        </dgm:presLayoutVars>
      </dgm:prSet>
      <dgm:spPr/>
      <dgm:t>
        <a:bodyPr/>
        <a:lstStyle/>
        <a:p>
          <a:endParaRPr lang="fr-FR"/>
        </a:p>
      </dgm:t>
    </dgm:pt>
    <dgm:pt modelId="{C64D1C93-0812-46A5-B5B8-BEEF0A807B6D}" type="pres">
      <dgm:prSet presAssocID="{640BD6DF-BA03-4C02-87D8-FCCE762D21D8}" presName="rootConnector1" presStyleLbl="node1" presStyleIdx="0" presStyleCnt="0"/>
      <dgm:spPr/>
      <dgm:t>
        <a:bodyPr/>
        <a:lstStyle/>
        <a:p>
          <a:endParaRPr lang="fr-FR"/>
        </a:p>
      </dgm:t>
    </dgm:pt>
    <dgm:pt modelId="{3E978BC4-1BF2-4CCB-967E-04F4A8C9F258}" type="pres">
      <dgm:prSet presAssocID="{640BD6DF-BA03-4C02-87D8-FCCE762D21D8}" presName="hierChild2" presStyleCnt="0"/>
      <dgm:spPr/>
    </dgm:pt>
    <dgm:pt modelId="{D23A3521-C62B-4A17-8CFF-BB7D333622D8}" type="pres">
      <dgm:prSet presAssocID="{CB6D0456-3016-4B47-A1C5-0247F6584761}" presName="Name64" presStyleLbl="parChTrans1D2" presStyleIdx="0" presStyleCnt="5"/>
      <dgm:spPr/>
      <dgm:t>
        <a:bodyPr/>
        <a:lstStyle/>
        <a:p>
          <a:endParaRPr lang="fr-FR"/>
        </a:p>
      </dgm:t>
    </dgm:pt>
    <dgm:pt modelId="{65C32F6A-709A-4EA3-93A3-F85D89452EB0}" type="pres">
      <dgm:prSet presAssocID="{37ACF72F-1B52-415E-BF66-DE4D540B9F94}" presName="hierRoot2" presStyleCnt="0">
        <dgm:presLayoutVars>
          <dgm:hierBranch val="init"/>
        </dgm:presLayoutVars>
      </dgm:prSet>
      <dgm:spPr/>
    </dgm:pt>
    <dgm:pt modelId="{4FCFFDC4-9069-41D5-A9CE-478E45CEE2D8}" type="pres">
      <dgm:prSet presAssocID="{37ACF72F-1B52-415E-BF66-DE4D540B9F94}" presName="rootComposite" presStyleCnt="0"/>
      <dgm:spPr/>
    </dgm:pt>
    <dgm:pt modelId="{348AFDFB-50BE-4CBA-91AE-C1C57E4BE0EE}" type="pres">
      <dgm:prSet presAssocID="{37ACF72F-1B52-415E-BF66-DE4D540B9F94}" presName="rootText" presStyleLbl="node2" presStyleIdx="0" presStyleCnt="5">
        <dgm:presLayoutVars>
          <dgm:chPref val="3"/>
        </dgm:presLayoutVars>
      </dgm:prSet>
      <dgm:spPr/>
      <dgm:t>
        <a:bodyPr/>
        <a:lstStyle/>
        <a:p>
          <a:endParaRPr lang="fr-FR"/>
        </a:p>
      </dgm:t>
    </dgm:pt>
    <dgm:pt modelId="{3CE6A2AB-2EB4-4867-8D71-268DF76717FA}" type="pres">
      <dgm:prSet presAssocID="{37ACF72F-1B52-415E-BF66-DE4D540B9F94}" presName="rootConnector" presStyleLbl="node2" presStyleIdx="0" presStyleCnt="5"/>
      <dgm:spPr/>
      <dgm:t>
        <a:bodyPr/>
        <a:lstStyle/>
        <a:p>
          <a:endParaRPr lang="fr-FR"/>
        </a:p>
      </dgm:t>
    </dgm:pt>
    <dgm:pt modelId="{7D197BEF-1FEC-49F3-811D-D9AA3C2BD767}" type="pres">
      <dgm:prSet presAssocID="{37ACF72F-1B52-415E-BF66-DE4D540B9F94}" presName="hierChild4" presStyleCnt="0"/>
      <dgm:spPr/>
    </dgm:pt>
    <dgm:pt modelId="{C299BF5C-383F-4AB5-871C-285AEACF8C1E}" type="pres">
      <dgm:prSet presAssocID="{3C40E626-F01B-4019-AD35-ECF80E79561B}" presName="Name64" presStyleLbl="parChTrans1D3" presStyleIdx="0" presStyleCnt="8"/>
      <dgm:spPr/>
      <dgm:t>
        <a:bodyPr/>
        <a:lstStyle/>
        <a:p>
          <a:endParaRPr lang="fr-FR"/>
        </a:p>
      </dgm:t>
    </dgm:pt>
    <dgm:pt modelId="{28D65E6E-1912-4DD9-A13C-9EE55D97BFD9}" type="pres">
      <dgm:prSet presAssocID="{EBDEC88A-324E-41EA-8C3D-731111683F72}" presName="hierRoot2" presStyleCnt="0">
        <dgm:presLayoutVars>
          <dgm:hierBranch val="init"/>
        </dgm:presLayoutVars>
      </dgm:prSet>
      <dgm:spPr/>
    </dgm:pt>
    <dgm:pt modelId="{362D4E94-B7D8-414A-A3D5-3671FC19DBD6}" type="pres">
      <dgm:prSet presAssocID="{EBDEC88A-324E-41EA-8C3D-731111683F72}" presName="rootComposite" presStyleCnt="0"/>
      <dgm:spPr/>
    </dgm:pt>
    <dgm:pt modelId="{8833BC0C-52F2-4EEB-B4C5-ECFA080BE8BE}" type="pres">
      <dgm:prSet presAssocID="{EBDEC88A-324E-41EA-8C3D-731111683F72}" presName="rootText" presStyleLbl="node3" presStyleIdx="0" presStyleCnt="8" custScaleX="194390">
        <dgm:presLayoutVars>
          <dgm:chPref val="3"/>
        </dgm:presLayoutVars>
      </dgm:prSet>
      <dgm:spPr/>
      <dgm:t>
        <a:bodyPr/>
        <a:lstStyle/>
        <a:p>
          <a:endParaRPr lang="fr-FR"/>
        </a:p>
      </dgm:t>
    </dgm:pt>
    <dgm:pt modelId="{00B8A110-F996-4046-891C-C0CB71514997}" type="pres">
      <dgm:prSet presAssocID="{EBDEC88A-324E-41EA-8C3D-731111683F72}" presName="rootConnector" presStyleLbl="node3" presStyleIdx="0" presStyleCnt="8"/>
      <dgm:spPr/>
      <dgm:t>
        <a:bodyPr/>
        <a:lstStyle/>
        <a:p>
          <a:endParaRPr lang="fr-FR"/>
        </a:p>
      </dgm:t>
    </dgm:pt>
    <dgm:pt modelId="{CC968361-4907-4AF3-BC9D-097759A8BC86}" type="pres">
      <dgm:prSet presAssocID="{EBDEC88A-324E-41EA-8C3D-731111683F72}" presName="hierChild4" presStyleCnt="0"/>
      <dgm:spPr/>
    </dgm:pt>
    <dgm:pt modelId="{A9678388-0215-4F49-AD0F-A814B5DEC143}" type="pres">
      <dgm:prSet presAssocID="{EBDEC88A-324E-41EA-8C3D-731111683F72}" presName="hierChild5" presStyleCnt="0"/>
      <dgm:spPr/>
    </dgm:pt>
    <dgm:pt modelId="{49D67083-742F-4282-9A91-0702F6ABD55F}" type="pres">
      <dgm:prSet presAssocID="{37ACF72F-1B52-415E-BF66-DE4D540B9F94}" presName="hierChild5" presStyleCnt="0"/>
      <dgm:spPr/>
    </dgm:pt>
    <dgm:pt modelId="{69D4E3F5-AE7E-47B9-A486-AA6C87A9789E}" type="pres">
      <dgm:prSet presAssocID="{127E0F9F-555D-47BB-940E-99F368300EB2}" presName="Name64" presStyleLbl="parChTrans1D2" presStyleIdx="1" presStyleCnt="5"/>
      <dgm:spPr/>
      <dgm:t>
        <a:bodyPr/>
        <a:lstStyle/>
        <a:p>
          <a:endParaRPr lang="fr-FR"/>
        </a:p>
      </dgm:t>
    </dgm:pt>
    <dgm:pt modelId="{AA9493FD-45F2-42BC-998C-F2660D2E122F}" type="pres">
      <dgm:prSet presAssocID="{3A49EF69-28FB-4256-8FCD-863E96080C7C}" presName="hierRoot2" presStyleCnt="0">
        <dgm:presLayoutVars>
          <dgm:hierBranch val="init"/>
        </dgm:presLayoutVars>
      </dgm:prSet>
      <dgm:spPr/>
    </dgm:pt>
    <dgm:pt modelId="{5D85582B-5CBE-40DC-963C-BF9EC00B7196}" type="pres">
      <dgm:prSet presAssocID="{3A49EF69-28FB-4256-8FCD-863E96080C7C}" presName="rootComposite" presStyleCnt="0"/>
      <dgm:spPr/>
    </dgm:pt>
    <dgm:pt modelId="{DB1CEE91-A733-48D7-9620-CF6C830960E6}" type="pres">
      <dgm:prSet presAssocID="{3A49EF69-28FB-4256-8FCD-863E96080C7C}" presName="rootText" presStyleLbl="node2" presStyleIdx="1" presStyleCnt="5" custScaleX="155841">
        <dgm:presLayoutVars>
          <dgm:chPref val="3"/>
        </dgm:presLayoutVars>
      </dgm:prSet>
      <dgm:spPr/>
      <dgm:t>
        <a:bodyPr/>
        <a:lstStyle/>
        <a:p>
          <a:endParaRPr lang="fr-FR"/>
        </a:p>
      </dgm:t>
    </dgm:pt>
    <dgm:pt modelId="{8EC9945B-9927-49D7-8929-49AD3762F45A}" type="pres">
      <dgm:prSet presAssocID="{3A49EF69-28FB-4256-8FCD-863E96080C7C}" presName="rootConnector" presStyleLbl="node2" presStyleIdx="1" presStyleCnt="5"/>
      <dgm:spPr/>
      <dgm:t>
        <a:bodyPr/>
        <a:lstStyle/>
        <a:p>
          <a:endParaRPr lang="fr-FR"/>
        </a:p>
      </dgm:t>
    </dgm:pt>
    <dgm:pt modelId="{EE99FF3C-C62D-412E-891E-3C76EEC7A37B}" type="pres">
      <dgm:prSet presAssocID="{3A49EF69-28FB-4256-8FCD-863E96080C7C}" presName="hierChild4" presStyleCnt="0"/>
      <dgm:spPr/>
    </dgm:pt>
    <dgm:pt modelId="{18FBECE4-CCED-4088-9F2F-B7C1724E5D6D}" type="pres">
      <dgm:prSet presAssocID="{4CA6DD28-FA32-4126-8D1D-CA63180FD711}" presName="Name64" presStyleLbl="parChTrans1D3" presStyleIdx="1" presStyleCnt="8"/>
      <dgm:spPr/>
      <dgm:t>
        <a:bodyPr/>
        <a:lstStyle/>
        <a:p>
          <a:endParaRPr lang="fr-FR"/>
        </a:p>
      </dgm:t>
    </dgm:pt>
    <dgm:pt modelId="{4C634170-2F7A-4D57-8174-4C978C8EE83B}" type="pres">
      <dgm:prSet presAssocID="{15CE5EE0-EE39-41BB-835E-23E3C1E6C984}" presName="hierRoot2" presStyleCnt="0">
        <dgm:presLayoutVars>
          <dgm:hierBranch val="init"/>
        </dgm:presLayoutVars>
      </dgm:prSet>
      <dgm:spPr/>
    </dgm:pt>
    <dgm:pt modelId="{E6ED9289-D3A6-4D79-8F07-3C7985F8C2F2}" type="pres">
      <dgm:prSet presAssocID="{15CE5EE0-EE39-41BB-835E-23E3C1E6C984}" presName="rootComposite" presStyleCnt="0"/>
      <dgm:spPr/>
    </dgm:pt>
    <dgm:pt modelId="{BFA4BFA8-5738-4327-BA39-16FA58682050}" type="pres">
      <dgm:prSet presAssocID="{15CE5EE0-EE39-41BB-835E-23E3C1E6C984}" presName="rootText" presStyleLbl="node3" presStyleIdx="1" presStyleCnt="8" custScaleX="145703" custLinFactX="100000" custLinFactNeighborX="114206">
        <dgm:presLayoutVars>
          <dgm:chPref val="3"/>
        </dgm:presLayoutVars>
      </dgm:prSet>
      <dgm:spPr/>
      <dgm:t>
        <a:bodyPr/>
        <a:lstStyle/>
        <a:p>
          <a:endParaRPr lang="fr-FR"/>
        </a:p>
      </dgm:t>
    </dgm:pt>
    <dgm:pt modelId="{7DE42E23-C2C5-4889-A828-EE6D4245E338}" type="pres">
      <dgm:prSet presAssocID="{15CE5EE0-EE39-41BB-835E-23E3C1E6C984}" presName="rootConnector" presStyleLbl="node3" presStyleIdx="1" presStyleCnt="8"/>
      <dgm:spPr/>
      <dgm:t>
        <a:bodyPr/>
        <a:lstStyle/>
        <a:p>
          <a:endParaRPr lang="fr-FR"/>
        </a:p>
      </dgm:t>
    </dgm:pt>
    <dgm:pt modelId="{F65D7A1F-AB5D-474A-BD89-22833A7DFA52}" type="pres">
      <dgm:prSet presAssocID="{15CE5EE0-EE39-41BB-835E-23E3C1E6C984}" presName="hierChild4" presStyleCnt="0"/>
      <dgm:spPr/>
    </dgm:pt>
    <dgm:pt modelId="{65DA0A7A-8D6F-4731-B2FC-2590FA2FBF5E}" type="pres">
      <dgm:prSet presAssocID="{15CE5EE0-EE39-41BB-835E-23E3C1E6C984}" presName="hierChild5" presStyleCnt="0"/>
      <dgm:spPr/>
    </dgm:pt>
    <dgm:pt modelId="{E398B542-928D-4CD7-9AFD-D35142CA5B5A}" type="pres">
      <dgm:prSet presAssocID="{49E97D70-2AB4-4CDF-BF93-355B57FEEE93}" presName="Name64" presStyleLbl="parChTrans1D3" presStyleIdx="2" presStyleCnt="8"/>
      <dgm:spPr/>
      <dgm:t>
        <a:bodyPr/>
        <a:lstStyle/>
        <a:p>
          <a:endParaRPr lang="fr-FR"/>
        </a:p>
      </dgm:t>
    </dgm:pt>
    <dgm:pt modelId="{87838ACA-E77D-464C-8B32-D46A9E9DA0D0}" type="pres">
      <dgm:prSet presAssocID="{C4DE4F77-6EB2-40A6-98E2-1B0C5A33F91C}" presName="hierRoot2" presStyleCnt="0">
        <dgm:presLayoutVars>
          <dgm:hierBranch val="init"/>
        </dgm:presLayoutVars>
      </dgm:prSet>
      <dgm:spPr/>
    </dgm:pt>
    <dgm:pt modelId="{9F43B43B-B1EE-4B9A-81D2-A9FE6F4655FB}" type="pres">
      <dgm:prSet presAssocID="{C4DE4F77-6EB2-40A6-98E2-1B0C5A33F91C}" presName="rootComposite" presStyleCnt="0"/>
      <dgm:spPr/>
    </dgm:pt>
    <dgm:pt modelId="{E5952C09-C0EF-4BF9-BFD1-BD052C7BC317}" type="pres">
      <dgm:prSet presAssocID="{C4DE4F77-6EB2-40A6-98E2-1B0C5A33F91C}" presName="rootText" presStyleLbl="node3" presStyleIdx="2" presStyleCnt="8" custScaleX="145703" custLinFactX="100000" custLinFactNeighborX="114206">
        <dgm:presLayoutVars>
          <dgm:chPref val="3"/>
        </dgm:presLayoutVars>
      </dgm:prSet>
      <dgm:spPr/>
      <dgm:t>
        <a:bodyPr/>
        <a:lstStyle/>
        <a:p>
          <a:endParaRPr lang="fr-FR"/>
        </a:p>
      </dgm:t>
    </dgm:pt>
    <dgm:pt modelId="{8D12BBB3-16DC-4AE6-BE5E-27D5FE139FB9}" type="pres">
      <dgm:prSet presAssocID="{C4DE4F77-6EB2-40A6-98E2-1B0C5A33F91C}" presName="rootConnector" presStyleLbl="node3" presStyleIdx="2" presStyleCnt="8"/>
      <dgm:spPr/>
      <dgm:t>
        <a:bodyPr/>
        <a:lstStyle/>
        <a:p>
          <a:endParaRPr lang="fr-FR"/>
        </a:p>
      </dgm:t>
    </dgm:pt>
    <dgm:pt modelId="{DCCF6811-186D-4DFC-81A9-EEE9F0F11620}" type="pres">
      <dgm:prSet presAssocID="{C4DE4F77-6EB2-40A6-98E2-1B0C5A33F91C}" presName="hierChild4" presStyleCnt="0"/>
      <dgm:spPr/>
    </dgm:pt>
    <dgm:pt modelId="{EFB8D7B5-1ABA-4B2C-8729-94D2ED6A9DF2}" type="pres">
      <dgm:prSet presAssocID="{C4DE4F77-6EB2-40A6-98E2-1B0C5A33F91C}" presName="hierChild5" presStyleCnt="0"/>
      <dgm:spPr/>
    </dgm:pt>
    <dgm:pt modelId="{4F93CB1F-2C2F-4510-884B-1E823D65883F}" type="pres">
      <dgm:prSet presAssocID="{6A74FD57-6CF0-4E3D-A68B-5DB2788A88E0}" presName="Name64" presStyleLbl="parChTrans1D3" presStyleIdx="3" presStyleCnt="8"/>
      <dgm:spPr/>
      <dgm:t>
        <a:bodyPr/>
        <a:lstStyle/>
        <a:p>
          <a:endParaRPr lang="fr-FR"/>
        </a:p>
      </dgm:t>
    </dgm:pt>
    <dgm:pt modelId="{55473030-D2DB-416D-9ABE-80551A06EF7E}" type="pres">
      <dgm:prSet presAssocID="{9EF3AFC6-371F-4193-B1F4-D16AC9315E90}" presName="hierRoot2" presStyleCnt="0">
        <dgm:presLayoutVars>
          <dgm:hierBranch val="init"/>
        </dgm:presLayoutVars>
      </dgm:prSet>
      <dgm:spPr/>
    </dgm:pt>
    <dgm:pt modelId="{DCEC1AAB-1D10-4C75-9D77-56BF1D24E13C}" type="pres">
      <dgm:prSet presAssocID="{9EF3AFC6-371F-4193-B1F4-D16AC9315E90}" presName="rootComposite" presStyleCnt="0"/>
      <dgm:spPr/>
    </dgm:pt>
    <dgm:pt modelId="{7D0E9E83-C0C6-4A63-94E0-D2D1CDF963D6}" type="pres">
      <dgm:prSet presAssocID="{9EF3AFC6-371F-4193-B1F4-D16AC9315E90}" presName="rootText" presStyleLbl="node3" presStyleIdx="3" presStyleCnt="8" custScaleX="145703" custLinFactX="100000" custLinFactNeighborX="114206">
        <dgm:presLayoutVars>
          <dgm:chPref val="3"/>
        </dgm:presLayoutVars>
      </dgm:prSet>
      <dgm:spPr/>
      <dgm:t>
        <a:bodyPr/>
        <a:lstStyle/>
        <a:p>
          <a:endParaRPr lang="fr-FR"/>
        </a:p>
      </dgm:t>
    </dgm:pt>
    <dgm:pt modelId="{06777297-496D-43F6-9F09-D8AAA98C486D}" type="pres">
      <dgm:prSet presAssocID="{9EF3AFC6-371F-4193-B1F4-D16AC9315E90}" presName="rootConnector" presStyleLbl="node3" presStyleIdx="3" presStyleCnt="8"/>
      <dgm:spPr/>
      <dgm:t>
        <a:bodyPr/>
        <a:lstStyle/>
        <a:p>
          <a:endParaRPr lang="fr-FR"/>
        </a:p>
      </dgm:t>
    </dgm:pt>
    <dgm:pt modelId="{4552DDA9-3A49-44BE-A577-FA3B4C973B4E}" type="pres">
      <dgm:prSet presAssocID="{9EF3AFC6-371F-4193-B1F4-D16AC9315E90}" presName="hierChild4" presStyleCnt="0"/>
      <dgm:spPr/>
    </dgm:pt>
    <dgm:pt modelId="{0D30D033-3E47-401F-9D75-F7404A08DD7F}" type="pres">
      <dgm:prSet presAssocID="{9EF3AFC6-371F-4193-B1F4-D16AC9315E90}" presName="hierChild5" presStyleCnt="0"/>
      <dgm:spPr/>
    </dgm:pt>
    <dgm:pt modelId="{82602DC9-24AF-48E3-8C39-E5AF15DF6889}" type="pres">
      <dgm:prSet presAssocID="{3A49EF69-28FB-4256-8FCD-863E96080C7C}" presName="hierChild5" presStyleCnt="0"/>
      <dgm:spPr/>
    </dgm:pt>
    <dgm:pt modelId="{519A05CA-E537-48E8-9BD9-744795E5629B}" type="pres">
      <dgm:prSet presAssocID="{B7AA188D-B880-478C-BD78-292FE762B06A}" presName="Name64" presStyleLbl="parChTrans1D2" presStyleIdx="2" presStyleCnt="5"/>
      <dgm:spPr/>
      <dgm:t>
        <a:bodyPr/>
        <a:lstStyle/>
        <a:p>
          <a:endParaRPr lang="fr-FR"/>
        </a:p>
      </dgm:t>
    </dgm:pt>
    <dgm:pt modelId="{3E3ED51B-5343-4B8A-AB60-6BA222AF1584}" type="pres">
      <dgm:prSet presAssocID="{F82B2177-3361-43C0-954B-BB830EA6D6BD}" presName="hierRoot2" presStyleCnt="0">
        <dgm:presLayoutVars>
          <dgm:hierBranch val="init"/>
        </dgm:presLayoutVars>
      </dgm:prSet>
      <dgm:spPr/>
    </dgm:pt>
    <dgm:pt modelId="{83BAEFEF-ADC0-4886-A783-3B3BB4BA0293}" type="pres">
      <dgm:prSet presAssocID="{F82B2177-3361-43C0-954B-BB830EA6D6BD}" presName="rootComposite" presStyleCnt="0"/>
      <dgm:spPr/>
    </dgm:pt>
    <dgm:pt modelId="{4CA85383-8701-4AD0-9C60-FB3D1EB134C4}" type="pres">
      <dgm:prSet presAssocID="{F82B2177-3361-43C0-954B-BB830EA6D6BD}" presName="rootText" presStyleLbl="node2" presStyleIdx="2" presStyleCnt="5">
        <dgm:presLayoutVars>
          <dgm:chPref val="3"/>
        </dgm:presLayoutVars>
      </dgm:prSet>
      <dgm:spPr/>
      <dgm:t>
        <a:bodyPr/>
        <a:lstStyle/>
        <a:p>
          <a:endParaRPr lang="fr-FR"/>
        </a:p>
      </dgm:t>
    </dgm:pt>
    <dgm:pt modelId="{87073B22-B34C-4EAC-8D67-5C6BBEC9AD0A}" type="pres">
      <dgm:prSet presAssocID="{F82B2177-3361-43C0-954B-BB830EA6D6BD}" presName="rootConnector" presStyleLbl="node2" presStyleIdx="2" presStyleCnt="5"/>
      <dgm:spPr/>
      <dgm:t>
        <a:bodyPr/>
        <a:lstStyle/>
        <a:p>
          <a:endParaRPr lang="fr-FR"/>
        </a:p>
      </dgm:t>
    </dgm:pt>
    <dgm:pt modelId="{8E31AC1A-E510-4736-AEF8-1355627CEDAB}" type="pres">
      <dgm:prSet presAssocID="{F82B2177-3361-43C0-954B-BB830EA6D6BD}" presName="hierChild4" presStyleCnt="0"/>
      <dgm:spPr/>
    </dgm:pt>
    <dgm:pt modelId="{504AA253-F057-4B5A-9C03-A7D9AA74526D}" type="pres">
      <dgm:prSet presAssocID="{E0BE463D-4C68-482F-BC83-13D18610B8BA}" presName="Name64" presStyleLbl="parChTrans1D3" presStyleIdx="4" presStyleCnt="8"/>
      <dgm:spPr/>
      <dgm:t>
        <a:bodyPr/>
        <a:lstStyle/>
        <a:p>
          <a:endParaRPr lang="fr-FR"/>
        </a:p>
      </dgm:t>
    </dgm:pt>
    <dgm:pt modelId="{F02972D1-B695-44D1-B95E-7E44BE7A9B61}" type="pres">
      <dgm:prSet presAssocID="{1DFF2E94-F6A4-4B0C-904A-6FCBA5BCDA4B}" presName="hierRoot2" presStyleCnt="0">
        <dgm:presLayoutVars>
          <dgm:hierBranch val="init"/>
        </dgm:presLayoutVars>
      </dgm:prSet>
      <dgm:spPr/>
    </dgm:pt>
    <dgm:pt modelId="{0C15A728-03EF-432E-82C5-2241742CF352}" type="pres">
      <dgm:prSet presAssocID="{1DFF2E94-F6A4-4B0C-904A-6FCBA5BCDA4B}" presName="rootComposite" presStyleCnt="0"/>
      <dgm:spPr/>
    </dgm:pt>
    <dgm:pt modelId="{CBB46950-272E-42BC-8BA1-5BDC5FF91044}" type="pres">
      <dgm:prSet presAssocID="{1DFF2E94-F6A4-4B0C-904A-6FCBA5BCDA4B}" presName="rootText" presStyleLbl="node3" presStyleIdx="4" presStyleCnt="8" custScaleX="194390">
        <dgm:presLayoutVars>
          <dgm:chPref val="3"/>
        </dgm:presLayoutVars>
      </dgm:prSet>
      <dgm:spPr/>
      <dgm:t>
        <a:bodyPr/>
        <a:lstStyle/>
        <a:p>
          <a:endParaRPr lang="fr-FR"/>
        </a:p>
      </dgm:t>
    </dgm:pt>
    <dgm:pt modelId="{2D80E6AA-3227-4D1C-88AA-7A90446CC18E}" type="pres">
      <dgm:prSet presAssocID="{1DFF2E94-F6A4-4B0C-904A-6FCBA5BCDA4B}" presName="rootConnector" presStyleLbl="node3" presStyleIdx="4" presStyleCnt="8"/>
      <dgm:spPr/>
      <dgm:t>
        <a:bodyPr/>
        <a:lstStyle/>
        <a:p>
          <a:endParaRPr lang="fr-FR"/>
        </a:p>
      </dgm:t>
    </dgm:pt>
    <dgm:pt modelId="{D0505ACF-2736-4D19-9691-1287128EE3AD}" type="pres">
      <dgm:prSet presAssocID="{1DFF2E94-F6A4-4B0C-904A-6FCBA5BCDA4B}" presName="hierChild4" presStyleCnt="0"/>
      <dgm:spPr/>
    </dgm:pt>
    <dgm:pt modelId="{D5BFE10C-057E-4EB4-AD80-B195F242A8E2}" type="pres">
      <dgm:prSet presAssocID="{1DFF2E94-F6A4-4B0C-904A-6FCBA5BCDA4B}" presName="hierChild5" presStyleCnt="0"/>
      <dgm:spPr/>
    </dgm:pt>
    <dgm:pt modelId="{0CAEEAC5-D8A7-491C-BA29-67990B185286}" type="pres">
      <dgm:prSet presAssocID="{F82B2177-3361-43C0-954B-BB830EA6D6BD}" presName="hierChild5" presStyleCnt="0"/>
      <dgm:spPr/>
    </dgm:pt>
    <dgm:pt modelId="{11620B06-41F6-456D-A8A6-AF7AFB1EAE31}" type="pres">
      <dgm:prSet presAssocID="{652E16CB-8B5B-410C-B70A-A31E7C1C9C7B}" presName="Name64" presStyleLbl="parChTrans1D2" presStyleIdx="3" presStyleCnt="5"/>
      <dgm:spPr/>
      <dgm:t>
        <a:bodyPr/>
        <a:lstStyle/>
        <a:p>
          <a:endParaRPr lang="fr-FR"/>
        </a:p>
      </dgm:t>
    </dgm:pt>
    <dgm:pt modelId="{80C01E5D-7C60-4850-B0C9-CC30B3871D16}" type="pres">
      <dgm:prSet presAssocID="{3A56E42B-555B-4F82-A0EA-6CC0F7AC4808}" presName="hierRoot2" presStyleCnt="0">
        <dgm:presLayoutVars>
          <dgm:hierBranch val="init"/>
        </dgm:presLayoutVars>
      </dgm:prSet>
      <dgm:spPr/>
    </dgm:pt>
    <dgm:pt modelId="{5D2D94D2-CBBA-43F2-AC4F-8150A5921A13}" type="pres">
      <dgm:prSet presAssocID="{3A56E42B-555B-4F82-A0EA-6CC0F7AC4808}" presName="rootComposite" presStyleCnt="0"/>
      <dgm:spPr/>
    </dgm:pt>
    <dgm:pt modelId="{F4F704E4-58C9-497F-9C28-8B2EC74A7FFE}" type="pres">
      <dgm:prSet presAssocID="{3A56E42B-555B-4F82-A0EA-6CC0F7AC4808}" presName="rootText" presStyleLbl="node2" presStyleIdx="3" presStyleCnt="5">
        <dgm:presLayoutVars>
          <dgm:chPref val="3"/>
        </dgm:presLayoutVars>
      </dgm:prSet>
      <dgm:spPr/>
      <dgm:t>
        <a:bodyPr/>
        <a:lstStyle/>
        <a:p>
          <a:endParaRPr lang="fr-FR"/>
        </a:p>
      </dgm:t>
    </dgm:pt>
    <dgm:pt modelId="{713FBE49-42F7-417E-AF6B-C3FC841909B1}" type="pres">
      <dgm:prSet presAssocID="{3A56E42B-555B-4F82-A0EA-6CC0F7AC4808}" presName="rootConnector" presStyleLbl="node2" presStyleIdx="3" presStyleCnt="5"/>
      <dgm:spPr/>
      <dgm:t>
        <a:bodyPr/>
        <a:lstStyle/>
        <a:p>
          <a:endParaRPr lang="fr-FR"/>
        </a:p>
      </dgm:t>
    </dgm:pt>
    <dgm:pt modelId="{0BE3901F-F66D-4CEF-9422-C63CEEA322CB}" type="pres">
      <dgm:prSet presAssocID="{3A56E42B-555B-4F82-A0EA-6CC0F7AC4808}" presName="hierChild4" presStyleCnt="0"/>
      <dgm:spPr/>
    </dgm:pt>
    <dgm:pt modelId="{7EF378B2-407C-4B32-8884-828756144681}" type="pres">
      <dgm:prSet presAssocID="{5C50A25C-083D-4961-B2E3-6C4545AE99EC}" presName="Name64" presStyleLbl="parChTrans1D3" presStyleIdx="5" presStyleCnt="8"/>
      <dgm:spPr/>
      <dgm:t>
        <a:bodyPr/>
        <a:lstStyle/>
        <a:p>
          <a:endParaRPr lang="fr-FR"/>
        </a:p>
      </dgm:t>
    </dgm:pt>
    <dgm:pt modelId="{F45C22EE-B90B-4E9B-B433-314FE87082B2}" type="pres">
      <dgm:prSet presAssocID="{0B5C4B33-238F-4A57-8C6C-EFC46784B320}" presName="hierRoot2" presStyleCnt="0">
        <dgm:presLayoutVars>
          <dgm:hierBranch val="init"/>
        </dgm:presLayoutVars>
      </dgm:prSet>
      <dgm:spPr/>
    </dgm:pt>
    <dgm:pt modelId="{FE961B8F-F783-4621-9C1C-F4826C617EF7}" type="pres">
      <dgm:prSet presAssocID="{0B5C4B33-238F-4A57-8C6C-EFC46784B320}" presName="rootComposite" presStyleCnt="0"/>
      <dgm:spPr/>
    </dgm:pt>
    <dgm:pt modelId="{E83D1C05-81DA-46FA-BEAB-373C77C5947E}" type="pres">
      <dgm:prSet presAssocID="{0B5C4B33-238F-4A57-8C6C-EFC46784B320}" presName="rootText" presStyleLbl="node3" presStyleIdx="5" presStyleCnt="8" custScaleX="194390">
        <dgm:presLayoutVars>
          <dgm:chPref val="3"/>
        </dgm:presLayoutVars>
      </dgm:prSet>
      <dgm:spPr/>
      <dgm:t>
        <a:bodyPr/>
        <a:lstStyle/>
        <a:p>
          <a:endParaRPr lang="fr-FR"/>
        </a:p>
      </dgm:t>
    </dgm:pt>
    <dgm:pt modelId="{9CF43145-CB6B-4BBB-BB43-EA45510AB66E}" type="pres">
      <dgm:prSet presAssocID="{0B5C4B33-238F-4A57-8C6C-EFC46784B320}" presName="rootConnector" presStyleLbl="node3" presStyleIdx="5" presStyleCnt="8"/>
      <dgm:spPr/>
      <dgm:t>
        <a:bodyPr/>
        <a:lstStyle/>
        <a:p>
          <a:endParaRPr lang="fr-FR"/>
        </a:p>
      </dgm:t>
    </dgm:pt>
    <dgm:pt modelId="{596F5021-23CF-49FA-BA13-83016AA6D480}" type="pres">
      <dgm:prSet presAssocID="{0B5C4B33-238F-4A57-8C6C-EFC46784B320}" presName="hierChild4" presStyleCnt="0"/>
      <dgm:spPr/>
    </dgm:pt>
    <dgm:pt modelId="{ACB43A1F-8553-43EF-B75B-23247FE75F12}" type="pres">
      <dgm:prSet presAssocID="{0B5C4B33-238F-4A57-8C6C-EFC46784B320}" presName="hierChild5" presStyleCnt="0"/>
      <dgm:spPr/>
    </dgm:pt>
    <dgm:pt modelId="{3C1BB8CD-F00F-4DF2-8315-925E5C24FFC0}" type="pres">
      <dgm:prSet presAssocID="{3A56E42B-555B-4F82-A0EA-6CC0F7AC4808}" presName="hierChild5" presStyleCnt="0"/>
      <dgm:spPr/>
    </dgm:pt>
    <dgm:pt modelId="{19A7A051-3B15-4201-865B-CF44E40B63AE}" type="pres">
      <dgm:prSet presAssocID="{500D2B64-1751-4B70-A5FB-91CCE288E2BD}" presName="Name64" presStyleLbl="parChTrans1D2" presStyleIdx="4" presStyleCnt="5"/>
      <dgm:spPr/>
      <dgm:t>
        <a:bodyPr/>
        <a:lstStyle/>
        <a:p>
          <a:endParaRPr lang="fr-FR"/>
        </a:p>
      </dgm:t>
    </dgm:pt>
    <dgm:pt modelId="{6A9245AC-84AB-4063-A240-10C1F08423A4}" type="pres">
      <dgm:prSet presAssocID="{10FD6D73-52B3-4593-9870-0C996CE1D821}" presName="hierRoot2" presStyleCnt="0">
        <dgm:presLayoutVars>
          <dgm:hierBranch val="init"/>
        </dgm:presLayoutVars>
      </dgm:prSet>
      <dgm:spPr/>
    </dgm:pt>
    <dgm:pt modelId="{500A11DB-5DE4-4A36-AE44-42C217A0B352}" type="pres">
      <dgm:prSet presAssocID="{10FD6D73-52B3-4593-9870-0C996CE1D821}" presName="rootComposite" presStyleCnt="0"/>
      <dgm:spPr/>
    </dgm:pt>
    <dgm:pt modelId="{EB607748-2643-43A6-93F4-717E553CCC03}" type="pres">
      <dgm:prSet presAssocID="{10FD6D73-52B3-4593-9870-0C996CE1D821}" presName="rootText" presStyleLbl="node2" presStyleIdx="4" presStyleCnt="5">
        <dgm:presLayoutVars>
          <dgm:chPref val="3"/>
        </dgm:presLayoutVars>
      </dgm:prSet>
      <dgm:spPr/>
      <dgm:t>
        <a:bodyPr/>
        <a:lstStyle/>
        <a:p>
          <a:endParaRPr lang="fr-FR"/>
        </a:p>
      </dgm:t>
    </dgm:pt>
    <dgm:pt modelId="{AA13ED28-44DD-48F1-9C8B-41AACB920410}" type="pres">
      <dgm:prSet presAssocID="{10FD6D73-52B3-4593-9870-0C996CE1D821}" presName="rootConnector" presStyleLbl="node2" presStyleIdx="4" presStyleCnt="5"/>
      <dgm:spPr/>
      <dgm:t>
        <a:bodyPr/>
        <a:lstStyle/>
        <a:p>
          <a:endParaRPr lang="fr-FR"/>
        </a:p>
      </dgm:t>
    </dgm:pt>
    <dgm:pt modelId="{F19668D1-A27B-4ADC-A00A-C7F99271AFCE}" type="pres">
      <dgm:prSet presAssocID="{10FD6D73-52B3-4593-9870-0C996CE1D821}" presName="hierChild4" presStyleCnt="0"/>
      <dgm:spPr/>
    </dgm:pt>
    <dgm:pt modelId="{1D371BCD-FD05-46DB-AE1B-5AB8B1751BDB}" type="pres">
      <dgm:prSet presAssocID="{A43E4F00-5E49-453B-925D-B96019AE468C}" presName="Name64" presStyleLbl="parChTrans1D3" presStyleIdx="6" presStyleCnt="8"/>
      <dgm:spPr/>
      <dgm:t>
        <a:bodyPr/>
        <a:lstStyle/>
        <a:p>
          <a:endParaRPr lang="fr-FR"/>
        </a:p>
      </dgm:t>
    </dgm:pt>
    <dgm:pt modelId="{1AF042D3-324E-49EE-9297-F0DA41E18DE5}" type="pres">
      <dgm:prSet presAssocID="{AED2A71C-0A77-4E90-A6A6-896AAD05823D}" presName="hierRoot2" presStyleCnt="0">
        <dgm:presLayoutVars>
          <dgm:hierBranch val="init"/>
        </dgm:presLayoutVars>
      </dgm:prSet>
      <dgm:spPr/>
    </dgm:pt>
    <dgm:pt modelId="{E9C46A09-421D-4B68-B458-F0D5B18BC6B1}" type="pres">
      <dgm:prSet presAssocID="{AED2A71C-0A77-4E90-A6A6-896AAD05823D}" presName="rootComposite" presStyleCnt="0"/>
      <dgm:spPr/>
    </dgm:pt>
    <dgm:pt modelId="{ED5B6B99-048B-4B01-97DE-3921ACE18DB2}" type="pres">
      <dgm:prSet presAssocID="{AED2A71C-0A77-4E90-A6A6-896AAD05823D}" presName="rootText" presStyleLbl="node3" presStyleIdx="6" presStyleCnt="8" custScaleX="194390">
        <dgm:presLayoutVars>
          <dgm:chPref val="3"/>
        </dgm:presLayoutVars>
      </dgm:prSet>
      <dgm:spPr/>
      <dgm:t>
        <a:bodyPr/>
        <a:lstStyle/>
        <a:p>
          <a:endParaRPr lang="fr-FR"/>
        </a:p>
      </dgm:t>
    </dgm:pt>
    <dgm:pt modelId="{26137B91-0EEE-4B78-A2F9-D9D9A0B34854}" type="pres">
      <dgm:prSet presAssocID="{AED2A71C-0A77-4E90-A6A6-896AAD05823D}" presName="rootConnector" presStyleLbl="node3" presStyleIdx="6" presStyleCnt="8"/>
      <dgm:spPr/>
      <dgm:t>
        <a:bodyPr/>
        <a:lstStyle/>
        <a:p>
          <a:endParaRPr lang="fr-FR"/>
        </a:p>
      </dgm:t>
    </dgm:pt>
    <dgm:pt modelId="{BA7EBE4D-4978-4C41-9AFB-16F262DD3F77}" type="pres">
      <dgm:prSet presAssocID="{AED2A71C-0A77-4E90-A6A6-896AAD05823D}" presName="hierChild4" presStyleCnt="0"/>
      <dgm:spPr/>
    </dgm:pt>
    <dgm:pt modelId="{F7E55352-D4AD-404F-B0BF-23A432217399}" type="pres">
      <dgm:prSet presAssocID="{22DD5F95-2E9B-4933-A9F5-D9B24F38D2A4}" presName="Name64" presStyleLbl="parChTrans1D4" presStyleIdx="0" presStyleCnt="2"/>
      <dgm:spPr/>
      <dgm:t>
        <a:bodyPr/>
        <a:lstStyle/>
        <a:p>
          <a:endParaRPr lang="fr-FR"/>
        </a:p>
      </dgm:t>
    </dgm:pt>
    <dgm:pt modelId="{A050BC4E-85F1-4325-9F6E-92C8F9630BBB}" type="pres">
      <dgm:prSet presAssocID="{A9B48322-4AC9-4875-8C8F-FA4FE4CA59EC}" presName="hierRoot2" presStyleCnt="0">
        <dgm:presLayoutVars>
          <dgm:hierBranch val="init"/>
        </dgm:presLayoutVars>
      </dgm:prSet>
      <dgm:spPr/>
    </dgm:pt>
    <dgm:pt modelId="{9E8B50FF-A767-4B67-A7D0-81C9C58F5AEA}" type="pres">
      <dgm:prSet presAssocID="{A9B48322-4AC9-4875-8C8F-FA4FE4CA59EC}" presName="rootComposite" presStyleCnt="0"/>
      <dgm:spPr/>
    </dgm:pt>
    <dgm:pt modelId="{CFB6A25E-8AE1-4738-A7EC-596EA6DAB722}" type="pres">
      <dgm:prSet presAssocID="{A9B48322-4AC9-4875-8C8F-FA4FE4CA59EC}" presName="rootText" presStyleLbl="node4" presStyleIdx="0" presStyleCnt="2" custScaleX="124013" custLinFactNeighborX="93045">
        <dgm:presLayoutVars>
          <dgm:chPref val="3"/>
        </dgm:presLayoutVars>
      </dgm:prSet>
      <dgm:spPr/>
      <dgm:t>
        <a:bodyPr/>
        <a:lstStyle/>
        <a:p>
          <a:endParaRPr lang="fr-FR"/>
        </a:p>
      </dgm:t>
    </dgm:pt>
    <dgm:pt modelId="{07D57B9B-D17A-452A-BB65-3788AEE27396}" type="pres">
      <dgm:prSet presAssocID="{A9B48322-4AC9-4875-8C8F-FA4FE4CA59EC}" presName="rootConnector" presStyleLbl="node4" presStyleIdx="0" presStyleCnt="2"/>
      <dgm:spPr/>
      <dgm:t>
        <a:bodyPr/>
        <a:lstStyle/>
        <a:p>
          <a:endParaRPr lang="fr-FR"/>
        </a:p>
      </dgm:t>
    </dgm:pt>
    <dgm:pt modelId="{7561565D-C28E-4646-A104-ECA8387F4324}" type="pres">
      <dgm:prSet presAssocID="{A9B48322-4AC9-4875-8C8F-FA4FE4CA59EC}" presName="hierChild4" presStyleCnt="0"/>
      <dgm:spPr/>
    </dgm:pt>
    <dgm:pt modelId="{9566D389-5834-4879-B111-570259BE4F4D}" type="pres">
      <dgm:prSet presAssocID="{A9B48322-4AC9-4875-8C8F-FA4FE4CA59EC}" presName="hierChild5" presStyleCnt="0"/>
      <dgm:spPr/>
    </dgm:pt>
    <dgm:pt modelId="{17C1C841-E727-4F6E-8F1A-252B90EED691}" type="pres">
      <dgm:prSet presAssocID="{4B2CF3E2-215D-4E76-9A16-43C934D3030D}" presName="Name64" presStyleLbl="parChTrans1D4" presStyleIdx="1" presStyleCnt="2"/>
      <dgm:spPr/>
      <dgm:t>
        <a:bodyPr/>
        <a:lstStyle/>
        <a:p>
          <a:endParaRPr lang="fr-FR"/>
        </a:p>
      </dgm:t>
    </dgm:pt>
    <dgm:pt modelId="{3FDC9C72-24F0-451C-A1F0-5E3C36537BFF}" type="pres">
      <dgm:prSet presAssocID="{63915489-439F-49D7-A809-7137A2F04811}" presName="hierRoot2" presStyleCnt="0">
        <dgm:presLayoutVars>
          <dgm:hierBranch val="init"/>
        </dgm:presLayoutVars>
      </dgm:prSet>
      <dgm:spPr/>
    </dgm:pt>
    <dgm:pt modelId="{64AA728A-E9DC-4426-A6D4-686539964CFA}" type="pres">
      <dgm:prSet presAssocID="{63915489-439F-49D7-A809-7137A2F04811}" presName="rootComposite" presStyleCnt="0"/>
      <dgm:spPr/>
    </dgm:pt>
    <dgm:pt modelId="{FF59C45A-06EF-4413-95F7-28810A707A6D}" type="pres">
      <dgm:prSet presAssocID="{63915489-439F-49D7-A809-7137A2F04811}" presName="rootText" presStyleLbl="node4" presStyleIdx="1" presStyleCnt="2" custScaleX="124013" custLinFactNeighborX="93045">
        <dgm:presLayoutVars>
          <dgm:chPref val="3"/>
        </dgm:presLayoutVars>
      </dgm:prSet>
      <dgm:spPr/>
      <dgm:t>
        <a:bodyPr/>
        <a:lstStyle/>
        <a:p>
          <a:endParaRPr lang="fr-FR"/>
        </a:p>
      </dgm:t>
    </dgm:pt>
    <dgm:pt modelId="{F4C0A2B7-FBEA-4ED8-97C4-67FDAF8609BD}" type="pres">
      <dgm:prSet presAssocID="{63915489-439F-49D7-A809-7137A2F04811}" presName="rootConnector" presStyleLbl="node4" presStyleIdx="1" presStyleCnt="2"/>
      <dgm:spPr/>
      <dgm:t>
        <a:bodyPr/>
        <a:lstStyle/>
        <a:p>
          <a:endParaRPr lang="fr-FR"/>
        </a:p>
      </dgm:t>
    </dgm:pt>
    <dgm:pt modelId="{CC58BB22-A9FD-4A0A-82EE-6959346C5963}" type="pres">
      <dgm:prSet presAssocID="{63915489-439F-49D7-A809-7137A2F04811}" presName="hierChild4" presStyleCnt="0"/>
      <dgm:spPr/>
    </dgm:pt>
    <dgm:pt modelId="{82ED3F78-16B8-45D1-A2BC-AC20E5C10939}" type="pres">
      <dgm:prSet presAssocID="{63915489-439F-49D7-A809-7137A2F04811}" presName="hierChild5" presStyleCnt="0"/>
      <dgm:spPr/>
    </dgm:pt>
    <dgm:pt modelId="{E8412FE0-8BE4-411F-ACCA-C8C5D253DA24}" type="pres">
      <dgm:prSet presAssocID="{AED2A71C-0A77-4E90-A6A6-896AAD05823D}" presName="hierChild5" presStyleCnt="0"/>
      <dgm:spPr/>
    </dgm:pt>
    <dgm:pt modelId="{B18BFAC6-7D7F-4B3C-BC1F-F3BFF1E5119F}" type="pres">
      <dgm:prSet presAssocID="{1ABB25C1-DB8F-49AA-B7DE-EE7ED93C4716}" presName="Name64" presStyleLbl="parChTrans1D3" presStyleIdx="7" presStyleCnt="8"/>
      <dgm:spPr/>
      <dgm:t>
        <a:bodyPr/>
        <a:lstStyle/>
        <a:p>
          <a:endParaRPr lang="fr-FR"/>
        </a:p>
      </dgm:t>
    </dgm:pt>
    <dgm:pt modelId="{D66B2CA3-FC04-4275-8450-9B2F9D794157}" type="pres">
      <dgm:prSet presAssocID="{FE28C547-222B-4846-A5B9-8027793690B0}" presName="hierRoot2" presStyleCnt="0">
        <dgm:presLayoutVars>
          <dgm:hierBranch val="init"/>
        </dgm:presLayoutVars>
      </dgm:prSet>
      <dgm:spPr/>
    </dgm:pt>
    <dgm:pt modelId="{32F49338-D118-47CE-B815-8507D022EC9D}" type="pres">
      <dgm:prSet presAssocID="{FE28C547-222B-4846-A5B9-8027793690B0}" presName="rootComposite" presStyleCnt="0"/>
      <dgm:spPr/>
    </dgm:pt>
    <dgm:pt modelId="{02D7EA27-D0F9-4104-8C77-BA02F5B2C32C}" type="pres">
      <dgm:prSet presAssocID="{FE28C547-222B-4846-A5B9-8027793690B0}" presName="rootText" presStyleLbl="node3" presStyleIdx="7" presStyleCnt="8" custScaleX="194390">
        <dgm:presLayoutVars>
          <dgm:chPref val="3"/>
        </dgm:presLayoutVars>
      </dgm:prSet>
      <dgm:spPr/>
      <dgm:t>
        <a:bodyPr/>
        <a:lstStyle/>
        <a:p>
          <a:endParaRPr lang="fr-FR"/>
        </a:p>
      </dgm:t>
    </dgm:pt>
    <dgm:pt modelId="{A184E66D-1961-492B-BA41-09178C934287}" type="pres">
      <dgm:prSet presAssocID="{FE28C547-222B-4846-A5B9-8027793690B0}" presName="rootConnector" presStyleLbl="node3" presStyleIdx="7" presStyleCnt="8"/>
      <dgm:spPr/>
      <dgm:t>
        <a:bodyPr/>
        <a:lstStyle/>
        <a:p>
          <a:endParaRPr lang="fr-FR"/>
        </a:p>
      </dgm:t>
    </dgm:pt>
    <dgm:pt modelId="{F3A90879-50A6-48A1-A27A-E99DFF3A4FFC}" type="pres">
      <dgm:prSet presAssocID="{FE28C547-222B-4846-A5B9-8027793690B0}" presName="hierChild4" presStyleCnt="0"/>
      <dgm:spPr/>
    </dgm:pt>
    <dgm:pt modelId="{26930F43-B1D9-4BF1-BC07-1015FAC9C0FE}" type="pres">
      <dgm:prSet presAssocID="{FE28C547-222B-4846-A5B9-8027793690B0}" presName="hierChild5" presStyleCnt="0"/>
      <dgm:spPr/>
    </dgm:pt>
    <dgm:pt modelId="{BDCCB426-4525-45F3-9CB5-DF33358183FD}" type="pres">
      <dgm:prSet presAssocID="{10FD6D73-52B3-4593-9870-0C996CE1D821}" presName="hierChild5" presStyleCnt="0"/>
      <dgm:spPr/>
    </dgm:pt>
    <dgm:pt modelId="{E8E57B38-6BEF-489B-994E-B6D843C29C47}" type="pres">
      <dgm:prSet presAssocID="{640BD6DF-BA03-4C02-87D8-FCCE762D21D8}" presName="hierChild3" presStyleCnt="0"/>
      <dgm:spPr/>
    </dgm:pt>
  </dgm:ptLst>
  <dgm:cxnLst>
    <dgm:cxn modelId="{63E8861E-1372-4DDE-883C-15692D1C4CCE}" srcId="{640BD6DF-BA03-4C02-87D8-FCCE762D21D8}" destId="{10FD6D73-52B3-4593-9870-0C996CE1D821}" srcOrd="4" destOrd="0" parTransId="{500D2B64-1751-4B70-A5FB-91CCE288E2BD}" sibTransId="{95C81BAC-300F-466E-A1BD-47AD4FD856BA}"/>
    <dgm:cxn modelId="{6EA01E6C-4040-43C2-85F1-361646930AC0}" srcId="{3A49EF69-28FB-4256-8FCD-863E96080C7C}" destId="{9EF3AFC6-371F-4193-B1F4-D16AC9315E90}" srcOrd="2" destOrd="0" parTransId="{6A74FD57-6CF0-4E3D-A68B-5DB2788A88E0}" sibTransId="{48D91E15-4A8E-440C-A3DE-064C1D7C5750}"/>
    <dgm:cxn modelId="{9D335E25-9E7E-4EB8-A74E-7009D65148AF}" type="presOf" srcId="{0B5C4B33-238F-4A57-8C6C-EFC46784B320}" destId="{E83D1C05-81DA-46FA-BEAB-373C77C5947E}" srcOrd="0" destOrd="0" presId="urn:microsoft.com/office/officeart/2009/3/layout/HorizontalOrganizationChart"/>
    <dgm:cxn modelId="{F61198EB-6E42-46F0-8A04-13F8E7774979}" type="presOf" srcId="{640BD6DF-BA03-4C02-87D8-FCCE762D21D8}" destId="{F1E1A279-476B-4AB1-8135-47F639AB46FB}" srcOrd="0" destOrd="0" presId="urn:microsoft.com/office/officeart/2009/3/layout/HorizontalOrganizationChart"/>
    <dgm:cxn modelId="{3128F188-AF10-4E3D-8CD6-839BF73F6CCF}" type="presOf" srcId="{CB6D0456-3016-4B47-A1C5-0247F6584761}" destId="{D23A3521-C62B-4A17-8CFF-BB7D333622D8}" srcOrd="0" destOrd="0" presId="urn:microsoft.com/office/officeart/2009/3/layout/HorizontalOrganizationChart"/>
    <dgm:cxn modelId="{39992BC4-D0BA-47EE-9C70-9D54E24ECB74}" type="presOf" srcId="{15CE5EE0-EE39-41BB-835E-23E3C1E6C984}" destId="{BFA4BFA8-5738-4327-BA39-16FA58682050}" srcOrd="0" destOrd="0" presId="urn:microsoft.com/office/officeart/2009/3/layout/HorizontalOrganizationChart"/>
    <dgm:cxn modelId="{024F1250-6B17-43C2-9A60-6ECE3BEB51D7}" type="presOf" srcId="{4B2CF3E2-215D-4E76-9A16-43C934D3030D}" destId="{17C1C841-E727-4F6E-8F1A-252B90EED691}" srcOrd="0" destOrd="0" presId="urn:microsoft.com/office/officeart/2009/3/layout/HorizontalOrganizationChart"/>
    <dgm:cxn modelId="{1CEEFE03-A01A-4DE9-B140-29158A9102D4}" type="presOf" srcId="{99881609-8A62-46A9-B937-4772C9F70098}" destId="{2BAD5BB4-6ADB-4B02-94B6-EF621B4408D9}" srcOrd="0" destOrd="0" presId="urn:microsoft.com/office/officeart/2009/3/layout/HorizontalOrganizationChart"/>
    <dgm:cxn modelId="{3FF93E5A-AC51-420D-BEBC-DF69DE1DB810}" type="presOf" srcId="{AED2A71C-0A77-4E90-A6A6-896AAD05823D}" destId="{ED5B6B99-048B-4B01-97DE-3921ACE18DB2}" srcOrd="0" destOrd="0" presId="urn:microsoft.com/office/officeart/2009/3/layout/HorizontalOrganizationChart"/>
    <dgm:cxn modelId="{CAEF3635-2975-4079-A252-120E2675A2EA}" type="presOf" srcId="{C4DE4F77-6EB2-40A6-98E2-1B0C5A33F91C}" destId="{E5952C09-C0EF-4BF9-BFD1-BD052C7BC317}" srcOrd="0" destOrd="0" presId="urn:microsoft.com/office/officeart/2009/3/layout/HorizontalOrganizationChart"/>
    <dgm:cxn modelId="{99E61B93-F95F-4A5A-9D48-F6951D77E7EE}" type="presOf" srcId="{10FD6D73-52B3-4593-9870-0C996CE1D821}" destId="{EB607748-2643-43A6-93F4-717E553CCC03}" srcOrd="0" destOrd="0" presId="urn:microsoft.com/office/officeart/2009/3/layout/HorizontalOrganizationChart"/>
    <dgm:cxn modelId="{00C9E067-18EA-4833-98BC-EBF35F01916C}" type="presOf" srcId="{49E97D70-2AB4-4CDF-BF93-355B57FEEE93}" destId="{E398B542-928D-4CD7-9AFD-D35142CA5B5A}" srcOrd="0" destOrd="0" presId="urn:microsoft.com/office/officeart/2009/3/layout/HorizontalOrganizationChart"/>
    <dgm:cxn modelId="{CA5D849B-F100-44F6-BD53-4BC40BD73002}" type="presOf" srcId="{22DD5F95-2E9B-4933-A9F5-D9B24F38D2A4}" destId="{F7E55352-D4AD-404F-B0BF-23A432217399}" srcOrd="0" destOrd="0" presId="urn:microsoft.com/office/officeart/2009/3/layout/HorizontalOrganizationChart"/>
    <dgm:cxn modelId="{5AC9B447-9BAC-4267-ACBC-CA76AC91F9BD}" type="presOf" srcId="{A43E4F00-5E49-453B-925D-B96019AE468C}" destId="{1D371BCD-FD05-46DB-AE1B-5AB8B1751BDB}" srcOrd="0" destOrd="0" presId="urn:microsoft.com/office/officeart/2009/3/layout/HorizontalOrganizationChart"/>
    <dgm:cxn modelId="{549455FA-FCB6-4C60-B133-165587E60D81}" type="presOf" srcId="{E0BE463D-4C68-482F-BC83-13D18610B8BA}" destId="{504AA253-F057-4B5A-9C03-A7D9AA74526D}" srcOrd="0" destOrd="0" presId="urn:microsoft.com/office/officeart/2009/3/layout/HorizontalOrganizationChart"/>
    <dgm:cxn modelId="{435D0521-6C21-47C8-B98C-3AEAE48DBD71}" type="presOf" srcId="{F82B2177-3361-43C0-954B-BB830EA6D6BD}" destId="{87073B22-B34C-4EAC-8D67-5C6BBEC9AD0A}" srcOrd="1" destOrd="0" presId="urn:microsoft.com/office/officeart/2009/3/layout/HorizontalOrganizationChart"/>
    <dgm:cxn modelId="{00022F79-8BF0-4220-A63D-0A6A56180F40}" type="presOf" srcId="{37ACF72F-1B52-415E-BF66-DE4D540B9F94}" destId="{3CE6A2AB-2EB4-4867-8D71-268DF76717FA}" srcOrd="1" destOrd="0" presId="urn:microsoft.com/office/officeart/2009/3/layout/HorizontalOrganizationChart"/>
    <dgm:cxn modelId="{AD399F01-5DCF-4853-826F-615838B60B49}" srcId="{AED2A71C-0A77-4E90-A6A6-896AAD05823D}" destId="{63915489-439F-49D7-A809-7137A2F04811}" srcOrd="1" destOrd="0" parTransId="{4B2CF3E2-215D-4E76-9A16-43C934D3030D}" sibTransId="{AB8CE82B-FA90-45B5-B6C2-24FABE750820}"/>
    <dgm:cxn modelId="{B9B3A8F9-AE3B-4048-B51A-C4BCA39CE750}" srcId="{3A49EF69-28FB-4256-8FCD-863E96080C7C}" destId="{C4DE4F77-6EB2-40A6-98E2-1B0C5A33F91C}" srcOrd="1" destOrd="0" parTransId="{49E97D70-2AB4-4CDF-BF93-355B57FEEE93}" sibTransId="{4783D3F3-1065-494E-889E-B3F062BB9BA8}"/>
    <dgm:cxn modelId="{460FBC80-624F-408F-8FB4-B750FEAAA258}" type="presOf" srcId="{10FD6D73-52B3-4593-9870-0C996CE1D821}" destId="{AA13ED28-44DD-48F1-9C8B-41AACB920410}" srcOrd="1" destOrd="0" presId="urn:microsoft.com/office/officeart/2009/3/layout/HorizontalOrganizationChart"/>
    <dgm:cxn modelId="{D75E6739-386F-4614-9915-E051F310A0C4}" type="presOf" srcId="{1DFF2E94-F6A4-4B0C-904A-6FCBA5BCDA4B}" destId="{CBB46950-272E-42BC-8BA1-5BDC5FF91044}" srcOrd="0" destOrd="0" presId="urn:microsoft.com/office/officeart/2009/3/layout/HorizontalOrganizationChart"/>
    <dgm:cxn modelId="{689CB404-68A9-490B-A914-54C4146167B7}" srcId="{640BD6DF-BA03-4C02-87D8-FCCE762D21D8}" destId="{3A49EF69-28FB-4256-8FCD-863E96080C7C}" srcOrd="1" destOrd="0" parTransId="{127E0F9F-555D-47BB-940E-99F368300EB2}" sibTransId="{F2AF23FF-ECD7-423F-9879-05D959BB4C90}"/>
    <dgm:cxn modelId="{A87229D2-C1D8-43E8-AC09-EC3E125D67ED}" srcId="{640BD6DF-BA03-4C02-87D8-FCCE762D21D8}" destId="{3A56E42B-555B-4F82-A0EA-6CC0F7AC4808}" srcOrd="3" destOrd="0" parTransId="{652E16CB-8B5B-410C-B70A-A31E7C1C9C7B}" sibTransId="{603C95C5-7CED-49F4-A6BA-0ECB61E72C49}"/>
    <dgm:cxn modelId="{F6B365AB-FA50-4EE0-9019-DE3A749CB102}" type="presOf" srcId="{A9B48322-4AC9-4875-8C8F-FA4FE4CA59EC}" destId="{07D57B9B-D17A-452A-BB65-3788AEE27396}" srcOrd="1" destOrd="0" presId="urn:microsoft.com/office/officeart/2009/3/layout/HorizontalOrganizationChart"/>
    <dgm:cxn modelId="{62435BA9-7326-410D-A02B-23DC6C88EFE0}" type="presOf" srcId="{1ABB25C1-DB8F-49AA-B7DE-EE7ED93C4716}" destId="{B18BFAC6-7D7F-4B3C-BC1F-F3BFF1E5119F}" srcOrd="0" destOrd="0" presId="urn:microsoft.com/office/officeart/2009/3/layout/HorizontalOrganizationChart"/>
    <dgm:cxn modelId="{9AE10FC9-10A7-454B-A640-6EC438B56A57}" srcId="{3A56E42B-555B-4F82-A0EA-6CC0F7AC4808}" destId="{0B5C4B33-238F-4A57-8C6C-EFC46784B320}" srcOrd="0" destOrd="0" parTransId="{5C50A25C-083D-4961-B2E3-6C4545AE99EC}" sibTransId="{4A2F6C63-4CB3-4D8D-A913-C0E0254D659D}"/>
    <dgm:cxn modelId="{D73A55AF-D3E7-4550-82B6-D5CDE403E1B2}" srcId="{AED2A71C-0A77-4E90-A6A6-896AAD05823D}" destId="{A9B48322-4AC9-4875-8C8F-FA4FE4CA59EC}" srcOrd="0" destOrd="0" parTransId="{22DD5F95-2E9B-4933-A9F5-D9B24F38D2A4}" sibTransId="{3B642347-0CE7-4C0E-A9A0-5FE9DDC6D7DE}"/>
    <dgm:cxn modelId="{D1C5F8AF-B564-4AEB-AA89-D5DFD584FF35}" type="presOf" srcId="{4CA6DD28-FA32-4126-8D1D-CA63180FD711}" destId="{18FBECE4-CCED-4088-9F2F-B7C1724E5D6D}" srcOrd="0" destOrd="0" presId="urn:microsoft.com/office/officeart/2009/3/layout/HorizontalOrganizationChart"/>
    <dgm:cxn modelId="{DB535DCC-B3A7-46E7-9B93-D30FB8AB33ED}" type="presOf" srcId="{FE28C547-222B-4846-A5B9-8027793690B0}" destId="{02D7EA27-D0F9-4104-8C77-BA02F5B2C32C}" srcOrd="0" destOrd="0" presId="urn:microsoft.com/office/officeart/2009/3/layout/HorizontalOrganizationChart"/>
    <dgm:cxn modelId="{02DE2038-A4D7-4B92-B9D8-2233EFA35DBE}" type="presOf" srcId="{3A56E42B-555B-4F82-A0EA-6CC0F7AC4808}" destId="{F4F704E4-58C9-497F-9C28-8B2EC74A7FFE}" srcOrd="0" destOrd="0" presId="urn:microsoft.com/office/officeart/2009/3/layout/HorizontalOrganizationChart"/>
    <dgm:cxn modelId="{B2561DE1-DDC9-4711-A12C-B83FF0FECB52}" srcId="{3A49EF69-28FB-4256-8FCD-863E96080C7C}" destId="{15CE5EE0-EE39-41BB-835E-23E3C1E6C984}" srcOrd="0" destOrd="0" parTransId="{4CA6DD28-FA32-4126-8D1D-CA63180FD711}" sibTransId="{2D85DED7-5AF5-4A91-B451-5C4D234BF0AD}"/>
    <dgm:cxn modelId="{9AA87451-780E-4F70-B6D2-726D3D05619E}" srcId="{10FD6D73-52B3-4593-9870-0C996CE1D821}" destId="{AED2A71C-0A77-4E90-A6A6-896AAD05823D}" srcOrd="0" destOrd="0" parTransId="{A43E4F00-5E49-453B-925D-B96019AE468C}" sibTransId="{E2A57342-8FA4-4D1C-8CB9-D8F9907B2DA8}"/>
    <dgm:cxn modelId="{6691BCD5-4E62-4FB5-BD26-7C207A10F18C}" type="presOf" srcId="{5C50A25C-083D-4961-B2E3-6C4545AE99EC}" destId="{7EF378B2-407C-4B32-8884-828756144681}" srcOrd="0" destOrd="0" presId="urn:microsoft.com/office/officeart/2009/3/layout/HorizontalOrganizationChart"/>
    <dgm:cxn modelId="{CEF9CE81-80C6-42C8-AAD1-C765CBFC7BB5}" type="presOf" srcId="{3A49EF69-28FB-4256-8FCD-863E96080C7C}" destId="{DB1CEE91-A733-48D7-9620-CF6C830960E6}" srcOrd="0" destOrd="0" presId="urn:microsoft.com/office/officeart/2009/3/layout/HorizontalOrganizationChart"/>
    <dgm:cxn modelId="{3A3C2F8F-0CF9-4D76-88AD-74F1C78EB18E}" type="presOf" srcId="{3A49EF69-28FB-4256-8FCD-863E96080C7C}" destId="{8EC9945B-9927-49D7-8929-49AD3762F45A}" srcOrd="1" destOrd="0" presId="urn:microsoft.com/office/officeart/2009/3/layout/HorizontalOrganizationChart"/>
    <dgm:cxn modelId="{DE3FE272-ABA3-4031-B727-18B13F11CCC3}" type="presOf" srcId="{6A74FD57-6CF0-4E3D-A68B-5DB2788A88E0}" destId="{4F93CB1F-2C2F-4510-884B-1E823D65883F}" srcOrd="0" destOrd="0" presId="urn:microsoft.com/office/officeart/2009/3/layout/HorizontalOrganizationChart"/>
    <dgm:cxn modelId="{E58C043D-F6CC-4A41-80C6-5000279C3D97}" type="presOf" srcId="{9EF3AFC6-371F-4193-B1F4-D16AC9315E90}" destId="{06777297-496D-43F6-9F09-D8AAA98C486D}" srcOrd="1" destOrd="0" presId="urn:microsoft.com/office/officeart/2009/3/layout/HorizontalOrganizationChart"/>
    <dgm:cxn modelId="{B4AB36D8-2E59-4B35-AA13-060BBA13C098}" type="presOf" srcId="{EBDEC88A-324E-41EA-8C3D-731111683F72}" destId="{00B8A110-F996-4046-891C-C0CB71514997}" srcOrd="1" destOrd="0" presId="urn:microsoft.com/office/officeart/2009/3/layout/HorizontalOrganizationChart"/>
    <dgm:cxn modelId="{B96AF7EF-04E9-441F-8AE4-53B89C23AEC6}" type="presOf" srcId="{127E0F9F-555D-47BB-940E-99F368300EB2}" destId="{69D4E3F5-AE7E-47B9-A486-AA6C87A9789E}" srcOrd="0" destOrd="0" presId="urn:microsoft.com/office/officeart/2009/3/layout/HorizontalOrganizationChart"/>
    <dgm:cxn modelId="{DEFC0468-3259-4A9B-8AC3-8D48F6DEFBC7}" type="presOf" srcId="{500D2B64-1751-4B70-A5FB-91CCE288E2BD}" destId="{19A7A051-3B15-4201-865B-CF44E40B63AE}" srcOrd="0" destOrd="0" presId="urn:microsoft.com/office/officeart/2009/3/layout/HorizontalOrganizationChart"/>
    <dgm:cxn modelId="{E269A789-9819-4FC1-9973-A8C263435374}" type="presOf" srcId="{640BD6DF-BA03-4C02-87D8-FCCE762D21D8}" destId="{C64D1C93-0812-46A5-B5B8-BEEF0A807B6D}" srcOrd="1" destOrd="0" presId="urn:microsoft.com/office/officeart/2009/3/layout/HorizontalOrganizationChart"/>
    <dgm:cxn modelId="{48EA6F61-FC80-46C3-B2F6-8F091C7925AF}" srcId="{640BD6DF-BA03-4C02-87D8-FCCE762D21D8}" destId="{F82B2177-3361-43C0-954B-BB830EA6D6BD}" srcOrd="2" destOrd="0" parTransId="{B7AA188D-B880-478C-BD78-292FE762B06A}" sibTransId="{D0A92B15-3261-4E19-8F38-0A2EBCCBEA74}"/>
    <dgm:cxn modelId="{FAE1F488-C026-4CE4-97A5-E23D9F6CF20E}" type="presOf" srcId="{3C40E626-F01B-4019-AD35-ECF80E79561B}" destId="{C299BF5C-383F-4AB5-871C-285AEACF8C1E}" srcOrd="0" destOrd="0" presId="urn:microsoft.com/office/officeart/2009/3/layout/HorizontalOrganizationChart"/>
    <dgm:cxn modelId="{D64FD14B-4F5F-492C-8D2B-3ADA43D9D027}" type="presOf" srcId="{63915489-439F-49D7-A809-7137A2F04811}" destId="{FF59C45A-06EF-4413-95F7-28810A707A6D}" srcOrd="0" destOrd="0" presId="urn:microsoft.com/office/officeart/2009/3/layout/HorizontalOrganizationChart"/>
    <dgm:cxn modelId="{F0F51E30-FBCA-4FE3-8A35-F8CBF0D4364B}" srcId="{F82B2177-3361-43C0-954B-BB830EA6D6BD}" destId="{1DFF2E94-F6A4-4B0C-904A-6FCBA5BCDA4B}" srcOrd="0" destOrd="0" parTransId="{E0BE463D-4C68-482F-BC83-13D18610B8BA}" sibTransId="{E807DC9C-0A9B-4D76-94D3-7D5260F1A558}"/>
    <dgm:cxn modelId="{F74B6BD6-C557-44BF-BDD5-CB6EB6A034B4}" srcId="{99881609-8A62-46A9-B937-4772C9F70098}" destId="{640BD6DF-BA03-4C02-87D8-FCCE762D21D8}" srcOrd="0" destOrd="0" parTransId="{74415419-DE2C-48BD-8AB9-28F32ED9FC6E}" sibTransId="{BB86D598-8A92-47EC-802B-BBAA78DD0D46}"/>
    <dgm:cxn modelId="{F6E47806-F23B-4129-AC85-2553678EB518}" type="presOf" srcId="{AED2A71C-0A77-4E90-A6A6-896AAD05823D}" destId="{26137B91-0EEE-4B78-A2F9-D9D9A0B34854}" srcOrd="1" destOrd="0" presId="urn:microsoft.com/office/officeart/2009/3/layout/HorizontalOrganizationChart"/>
    <dgm:cxn modelId="{F7987AA1-C5E3-4104-9310-BEE5ADA3950B}" type="presOf" srcId="{A9B48322-4AC9-4875-8C8F-FA4FE4CA59EC}" destId="{CFB6A25E-8AE1-4738-A7EC-596EA6DAB722}" srcOrd="0" destOrd="0" presId="urn:microsoft.com/office/officeart/2009/3/layout/HorizontalOrganizationChart"/>
    <dgm:cxn modelId="{5E8CE856-24DC-4940-A2BB-111BFBD4A18C}" type="presOf" srcId="{FE28C547-222B-4846-A5B9-8027793690B0}" destId="{A184E66D-1961-492B-BA41-09178C934287}" srcOrd="1" destOrd="0" presId="urn:microsoft.com/office/officeart/2009/3/layout/HorizontalOrganizationChart"/>
    <dgm:cxn modelId="{9CF735C8-E96D-4943-BE75-85ADC7209DCF}" srcId="{640BD6DF-BA03-4C02-87D8-FCCE762D21D8}" destId="{37ACF72F-1B52-415E-BF66-DE4D540B9F94}" srcOrd="0" destOrd="0" parTransId="{CB6D0456-3016-4B47-A1C5-0247F6584761}" sibTransId="{D7B8DF93-BC7E-4CC9-A88A-739D44679475}"/>
    <dgm:cxn modelId="{2C70CF64-21E9-4FEF-A155-E4844464D43A}" type="presOf" srcId="{9EF3AFC6-371F-4193-B1F4-D16AC9315E90}" destId="{7D0E9E83-C0C6-4A63-94E0-D2D1CDF963D6}" srcOrd="0" destOrd="0" presId="urn:microsoft.com/office/officeart/2009/3/layout/HorizontalOrganizationChart"/>
    <dgm:cxn modelId="{07E20FC5-CDBE-45EE-B3A8-D9BACADE7BFA}" type="presOf" srcId="{3A56E42B-555B-4F82-A0EA-6CC0F7AC4808}" destId="{713FBE49-42F7-417E-AF6B-C3FC841909B1}" srcOrd="1" destOrd="0" presId="urn:microsoft.com/office/officeart/2009/3/layout/HorizontalOrganizationChart"/>
    <dgm:cxn modelId="{771DA74E-4EB3-40EC-A489-F6F98A5527BC}" srcId="{37ACF72F-1B52-415E-BF66-DE4D540B9F94}" destId="{EBDEC88A-324E-41EA-8C3D-731111683F72}" srcOrd="0" destOrd="0" parTransId="{3C40E626-F01B-4019-AD35-ECF80E79561B}" sibTransId="{1D000699-4F8E-4532-9ECA-F2572A06B00D}"/>
    <dgm:cxn modelId="{59ED459A-9CF8-49E3-877A-0830C5CB221D}" type="presOf" srcId="{C4DE4F77-6EB2-40A6-98E2-1B0C5A33F91C}" destId="{8D12BBB3-16DC-4AE6-BE5E-27D5FE139FB9}" srcOrd="1" destOrd="0" presId="urn:microsoft.com/office/officeart/2009/3/layout/HorizontalOrganizationChart"/>
    <dgm:cxn modelId="{4222F3AF-9F83-494D-B3EA-F0DE2405C6EC}" type="presOf" srcId="{EBDEC88A-324E-41EA-8C3D-731111683F72}" destId="{8833BC0C-52F2-4EEB-B4C5-ECFA080BE8BE}" srcOrd="0" destOrd="0" presId="urn:microsoft.com/office/officeart/2009/3/layout/HorizontalOrganizationChart"/>
    <dgm:cxn modelId="{B7B4E96E-9E0F-4C0E-A279-C0D455E5936C}" type="presOf" srcId="{37ACF72F-1B52-415E-BF66-DE4D540B9F94}" destId="{348AFDFB-50BE-4CBA-91AE-C1C57E4BE0EE}" srcOrd="0" destOrd="0" presId="urn:microsoft.com/office/officeart/2009/3/layout/HorizontalOrganizationChart"/>
    <dgm:cxn modelId="{B850BA92-6BA3-429B-8100-02418DED9BB3}" type="presOf" srcId="{B7AA188D-B880-478C-BD78-292FE762B06A}" destId="{519A05CA-E537-48E8-9BD9-744795E5629B}" srcOrd="0" destOrd="0" presId="urn:microsoft.com/office/officeart/2009/3/layout/HorizontalOrganizationChart"/>
    <dgm:cxn modelId="{F790EA5B-3781-4B4E-ACED-A348A3AA91B3}" type="presOf" srcId="{15CE5EE0-EE39-41BB-835E-23E3C1E6C984}" destId="{7DE42E23-C2C5-4889-A828-EE6D4245E338}" srcOrd="1" destOrd="0" presId="urn:microsoft.com/office/officeart/2009/3/layout/HorizontalOrganizationChart"/>
    <dgm:cxn modelId="{16B9628B-DDBD-4FB5-9508-11754012F3BB}" type="presOf" srcId="{63915489-439F-49D7-A809-7137A2F04811}" destId="{F4C0A2B7-FBEA-4ED8-97C4-67FDAF8609BD}" srcOrd="1" destOrd="0" presId="urn:microsoft.com/office/officeart/2009/3/layout/HorizontalOrganizationChart"/>
    <dgm:cxn modelId="{9F871EE0-DFF4-4A67-AD14-C1697BAD8463}" type="presOf" srcId="{1DFF2E94-F6A4-4B0C-904A-6FCBA5BCDA4B}" destId="{2D80E6AA-3227-4D1C-88AA-7A90446CC18E}" srcOrd="1" destOrd="0" presId="urn:microsoft.com/office/officeart/2009/3/layout/HorizontalOrganizationChart"/>
    <dgm:cxn modelId="{726684D3-134C-468B-904E-47671044B7CF}" type="presOf" srcId="{0B5C4B33-238F-4A57-8C6C-EFC46784B320}" destId="{9CF43145-CB6B-4BBB-BB43-EA45510AB66E}" srcOrd="1" destOrd="0" presId="urn:microsoft.com/office/officeart/2009/3/layout/HorizontalOrganizationChart"/>
    <dgm:cxn modelId="{5585DF74-EF4C-4570-8EF6-FDFD41BA8502}" type="presOf" srcId="{F82B2177-3361-43C0-954B-BB830EA6D6BD}" destId="{4CA85383-8701-4AD0-9C60-FB3D1EB134C4}" srcOrd="0" destOrd="0" presId="urn:microsoft.com/office/officeart/2009/3/layout/HorizontalOrganizationChart"/>
    <dgm:cxn modelId="{456C4779-662A-4F08-8AF7-515A0A195A5B}" srcId="{10FD6D73-52B3-4593-9870-0C996CE1D821}" destId="{FE28C547-222B-4846-A5B9-8027793690B0}" srcOrd="1" destOrd="0" parTransId="{1ABB25C1-DB8F-49AA-B7DE-EE7ED93C4716}" sibTransId="{B3C8A99A-8ECC-4E71-8956-CF9C41A61D32}"/>
    <dgm:cxn modelId="{8F270E94-CF2B-4D32-BAB2-EE3F8919DEE3}" type="presOf" srcId="{652E16CB-8B5B-410C-B70A-A31E7C1C9C7B}" destId="{11620B06-41F6-456D-A8A6-AF7AFB1EAE31}" srcOrd="0" destOrd="0" presId="urn:microsoft.com/office/officeart/2009/3/layout/HorizontalOrganizationChart"/>
    <dgm:cxn modelId="{3F3E8B3B-89DC-4D8D-AE69-1EF7623380A3}" type="presParOf" srcId="{2BAD5BB4-6ADB-4B02-94B6-EF621B4408D9}" destId="{FA5A4766-86F5-4A0F-9903-1C85663F2FB0}" srcOrd="0" destOrd="0" presId="urn:microsoft.com/office/officeart/2009/3/layout/HorizontalOrganizationChart"/>
    <dgm:cxn modelId="{ED118AEE-EDE9-4208-86C0-FA84D45947A1}" type="presParOf" srcId="{FA5A4766-86F5-4A0F-9903-1C85663F2FB0}" destId="{A2414058-4B83-4298-894D-D135A0C5C15D}" srcOrd="0" destOrd="0" presId="urn:microsoft.com/office/officeart/2009/3/layout/HorizontalOrganizationChart"/>
    <dgm:cxn modelId="{26DAC6CF-C9B5-45C9-A74A-CC87677DDA99}" type="presParOf" srcId="{A2414058-4B83-4298-894D-D135A0C5C15D}" destId="{F1E1A279-476B-4AB1-8135-47F639AB46FB}" srcOrd="0" destOrd="0" presId="urn:microsoft.com/office/officeart/2009/3/layout/HorizontalOrganizationChart"/>
    <dgm:cxn modelId="{4A923930-B3D4-4CD8-8034-AC1082DC1F98}" type="presParOf" srcId="{A2414058-4B83-4298-894D-D135A0C5C15D}" destId="{C64D1C93-0812-46A5-B5B8-BEEF0A807B6D}" srcOrd="1" destOrd="0" presId="urn:microsoft.com/office/officeart/2009/3/layout/HorizontalOrganizationChart"/>
    <dgm:cxn modelId="{9EB0ED06-ECE8-448D-8F70-291B6A354B73}" type="presParOf" srcId="{FA5A4766-86F5-4A0F-9903-1C85663F2FB0}" destId="{3E978BC4-1BF2-4CCB-967E-04F4A8C9F258}" srcOrd="1" destOrd="0" presId="urn:microsoft.com/office/officeart/2009/3/layout/HorizontalOrganizationChart"/>
    <dgm:cxn modelId="{F522DA5B-416C-4C3C-80F1-9A1B6F556AA5}" type="presParOf" srcId="{3E978BC4-1BF2-4CCB-967E-04F4A8C9F258}" destId="{D23A3521-C62B-4A17-8CFF-BB7D333622D8}" srcOrd="0" destOrd="0" presId="urn:microsoft.com/office/officeart/2009/3/layout/HorizontalOrganizationChart"/>
    <dgm:cxn modelId="{6039372B-DE70-4EAC-B1BE-05DD382E2D24}" type="presParOf" srcId="{3E978BC4-1BF2-4CCB-967E-04F4A8C9F258}" destId="{65C32F6A-709A-4EA3-93A3-F85D89452EB0}" srcOrd="1" destOrd="0" presId="urn:microsoft.com/office/officeart/2009/3/layout/HorizontalOrganizationChart"/>
    <dgm:cxn modelId="{37DB70A0-FC67-4A9C-971E-D5EBD3BC184D}" type="presParOf" srcId="{65C32F6A-709A-4EA3-93A3-F85D89452EB0}" destId="{4FCFFDC4-9069-41D5-A9CE-478E45CEE2D8}" srcOrd="0" destOrd="0" presId="urn:microsoft.com/office/officeart/2009/3/layout/HorizontalOrganizationChart"/>
    <dgm:cxn modelId="{B27C0F98-F09A-4FFE-8A5B-DC71E77352BC}" type="presParOf" srcId="{4FCFFDC4-9069-41D5-A9CE-478E45CEE2D8}" destId="{348AFDFB-50BE-4CBA-91AE-C1C57E4BE0EE}" srcOrd="0" destOrd="0" presId="urn:microsoft.com/office/officeart/2009/3/layout/HorizontalOrganizationChart"/>
    <dgm:cxn modelId="{F4509A0D-3BAE-4621-AF06-FC4E14E57187}" type="presParOf" srcId="{4FCFFDC4-9069-41D5-A9CE-478E45CEE2D8}" destId="{3CE6A2AB-2EB4-4867-8D71-268DF76717FA}" srcOrd="1" destOrd="0" presId="urn:microsoft.com/office/officeart/2009/3/layout/HorizontalOrganizationChart"/>
    <dgm:cxn modelId="{E8D5BCBB-C586-43A4-BF90-52EDD98CB695}" type="presParOf" srcId="{65C32F6A-709A-4EA3-93A3-F85D89452EB0}" destId="{7D197BEF-1FEC-49F3-811D-D9AA3C2BD767}" srcOrd="1" destOrd="0" presId="urn:microsoft.com/office/officeart/2009/3/layout/HorizontalOrganizationChart"/>
    <dgm:cxn modelId="{5373245E-903C-4AEE-AD35-8A84EFDC6ED8}" type="presParOf" srcId="{7D197BEF-1FEC-49F3-811D-D9AA3C2BD767}" destId="{C299BF5C-383F-4AB5-871C-285AEACF8C1E}" srcOrd="0" destOrd="0" presId="urn:microsoft.com/office/officeart/2009/3/layout/HorizontalOrganizationChart"/>
    <dgm:cxn modelId="{45102A15-667E-4902-9A5F-BC3A9D3A9A43}" type="presParOf" srcId="{7D197BEF-1FEC-49F3-811D-D9AA3C2BD767}" destId="{28D65E6E-1912-4DD9-A13C-9EE55D97BFD9}" srcOrd="1" destOrd="0" presId="urn:microsoft.com/office/officeart/2009/3/layout/HorizontalOrganizationChart"/>
    <dgm:cxn modelId="{F524CDF3-79FE-4E24-AFE9-2B5C49DC4C27}" type="presParOf" srcId="{28D65E6E-1912-4DD9-A13C-9EE55D97BFD9}" destId="{362D4E94-B7D8-414A-A3D5-3671FC19DBD6}" srcOrd="0" destOrd="0" presId="urn:microsoft.com/office/officeart/2009/3/layout/HorizontalOrganizationChart"/>
    <dgm:cxn modelId="{6815773D-9B01-4B69-94DF-B03C119D96A7}" type="presParOf" srcId="{362D4E94-B7D8-414A-A3D5-3671FC19DBD6}" destId="{8833BC0C-52F2-4EEB-B4C5-ECFA080BE8BE}" srcOrd="0" destOrd="0" presId="urn:microsoft.com/office/officeart/2009/3/layout/HorizontalOrganizationChart"/>
    <dgm:cxn modelId="{A078C898-163E-43B3-8F8B-855F4AE7E0EF}" type="presParOf" srcId="{362D4E94-B7D8-414A-A3D5-3671FC19DBD6}" destId="{00B8A110-F996-4046-891C-C0CB71514997}" srcOrd="1" destOrd="0" presId="urn:microsoft.com/office/officeart/2009/3/layout/HorizontalOrganizationChart"/>
    <dgm:cxn modelId="{9B4AE910-CC50-4603-AE8E-E071D65E957B}" type="presParOf" srcId="{28D65E6E-1912-4DD9-A13C-9EE55D97BFD9}" destId="{CC968361-4907-4AF3-BC9D-097759A8BC86}" srcOrd="1" destOrd="0" presId="urn:microsoft.com/office/officeart/2009/3/layout/HorizontalOrganizationChart"/>
    <dgm:cxn modelId="{C0999A47-EFBF-41BF-9F45-38FDB9525B75}" type="presParOf" srcId="{28D65E6E-1912-4DD9-A13C-9EE55D97BFD9}" destId="{A9678388-0215-4F49-AD0F-A814B5DEC143}" srcOrd="2" destOrd="0" presId="urn:microsoft.com/office/officeart/2009/3/layout/HorizontalOrganizationChart"/>
    <dgm:cxn modelId="{28C09AC9-9DD2-4F74-8D7E-C6D0E06E92B1}" type="presParOf" srcId="{65C32F6A-709A-4EA3-93A3-F85D89452EB0}" destId="{49D67083-742F-4282-9A91-0702F6ABD55F}" srcOrd="2" destOrd="0" presId="urn:microsoft.com/office/officeart/2009/3/layout/HorizontalOrganizationChart"/>
    <dgm:cxn modelId="{C7F44283-725B-4F2B-B71F-B6F99B2A5B3D}" type="presParOf" srcId="{3E978BC4-1BF2-4CCB-967E-04F4A8C9F258}" destId="{69D4E3F5-AE7E-47B9-A486-AA6C87A9789E}" srcOrd="2" destOrd="0" presId="urn:microsoft.com/office/officeart/2009/3/layout/HorizontalOrganizationChart"/>
    <dgm:cxn modelId="{D683B5B9-8CAA-40C2-A4D2-628F2E8FEBD4}" type="presParOf" srcId="{3E978BC4-1BF2-4CCB-967E-04F4A8C9F258}" destId="{AA9493FD-45F2-42BC-998C-F2660D2E122F}" srcOrd="3" destOrd="0" presId="urn:microsoft.com/office/officeart/2009/3/layout/HorizontalOrganizationChart"/>
    <dgm:cxn modelId="{FD805BFD-7CAD-4FC8-9A5C-2E13712CFAA8}" type="presParOf" srcId="{AA9493FD-45F2-42BC-998C-F2660D2E122F}" destId="{5D85582B-5CBE-40DC-963C-BF9EC00B7196}" srcOrd="0" destOrd="0" presId="urn:microsoft.com/office/officeart/2009/3/layout/HorizontalOrganizationChart"/>
    <dgm:cxn modelId="{BB85FE81-B36D-432E-8933-FA1E2AB221A0}" type="presParOf" srcId="{5D85582B-5CBE-40DC-963C-BF9EC00B7196}" destId="{DB1CEE91-A733-48D7-9620-CF6C830960E6}" srcOrd="0" destOrd="0" presId="urn:microsoft.com/office/officeart/2009/3/layout/HorizontalOrganizationChart"/>
    <dgm:cxn modelId="{9B01B172-EA7C-421B-987F-DC5286A8090D}" type="presParOf" srcId="{5D85582B-5CBE-40DC-963C-BF9EC00B7196}" destId="{8EC9945B-9927-49D7-8929-49AD3762F45A}" srcOrd="1" destOrd="0" presId="urn:microsoft.com/office/officeart/2009/3/layout/HorizontalOrganizationChart"/>
    <dgm:cxn modelId="{15992C50-07C1-4046-AB1C-AC2D5E35AE62}" type="presParOf" srcId="{AA9493FD-45F2-42BC-998C-F2660D2E122F}" destId="{EE99FF3C-C62D-412E-891E-3C76EEC7A37B}" srcOrd="1" destOrd="0" presId="urn:microsoft.com/office/officeart/2009/3/layout/HorizontalOrganizationChart"/>
    <dgm:cxn modelId="{843B921D-3E78-4E5E-8225-B449FB677D64}" type="presParOf" srcId="{EE99FF3C-C62D-412E-891E-3C76EEC7A37B}" destId="{18FBECE4-CCED-4088-9F2F-B7C1724E5D6D}" srcOrd="0" destOrd="0" presId="urn:microsoft.com/office/officeart/2009/3/layout/HorizontalOrganizationChart"/>
    <dgm:cxn modelId="{5CC306D8-DFE7-44C5-8E5D-E8A5FA81AA78}" type="presParOf" srcId="{EE99FF3C-C62D-412E-891E-3C76EEC7A37B}" destId="{4C634170-2F7A-4D57-8174-4C978C8EE83B}" srcOrd="1" destOrd="0" presId="urn:microsoft.com/office/officeart/2009/3/layout/HorizontalOrganizationChart"/>
    <dgm:cxn modelId="{A30FE3DD-12BF-4281-8CA7-020F9C442796}" type="presParOf" srcId="{4C634170-2F7A-4D57-8174-4C978C8EE83B}" destId="{E6ED9289-D3A6-4D79-8F07-3C7985F8C2F2}" srcOrd="0" destOrd="0" presId="urn:microsoft.com/office/officeart/2009/3/layout/HorizontalOrganizationChart"/>
    <dgm:cxn modelId="{C8DEC507-7A1E-45A0-A1C4-527FCDBC1014}" type="presParOf" srcId="{E6ED9289-D3A6-4D79-8F07-3C7985F8C2F2}" destId="{BFA4BFA8-5738-4327-BA39-16FA58682050}" srcOrd="0" destOrd="0" presId="urn:microsoft.com/office/officeart/2009/3/layout/HorizontalOrganizationChart"/>
    <dgm:cxn modelId="{88A4267C-A53F-4098-841E-623146652828}" type="presParOf" srcId="{E6ED9289-D3A6-4D79-8F07-3C7985F8C2F2}" destId="{7DE42E23-C2C5-4889-A828-EE6D4245E338}" srcOrd="1" destOrd="0" presId="urn:microsoft.com/office/officeart/2009/3/layout/HorizontalOrganizationChart"/>
    <dgm:cxn modelId="{D54190C3-324B-477A-BB92-FD3A43A5BAE6}" type="presParOf" srcId="{4C634170-2F7A-4D57-8174-4C978C8EE83B}" destId="{F65D7A1F-AB5D-474A-BD89-22833A7DFA52}" srcOrd="1" destOrd="0" presId="urn:microsoft.com/office/officeart/2009/3/layout/HorizontalOrganizationChart"/>
    <dgm:cxn modelId="{DE9B50D0-B2ED-48D6-85DF-E885C69C54D5}" type="presParOf" srcId="{4C634170-2F7A-4D57-8174-4C978C8EE83B}" destId="{65DA0A7A-8D6F-4731-B2FC-2590FA2FBF5E}" srcOrd="2" destOrd="0" presId="urn:microsoft.com/office/officeart/2009/3/layout/HorizontalOrganizationChart"/>
    <dgm:cxn modelId="{72598A7E-B05F-47B5-B53E-55D30A94820C}" type="presParOf" srcId="{EE99FF3C-C62D-412E-891E-3C76EEC7A37B}" destId="{E398B542-928D-4CD7-9AFD-D35142CA5B5A}" srcOrd="2" destOrd="0" presId="urn:microsoft.com/office/officeart/2009/3/layout/HorizontalOrganizationChart"/>
    <dgm:cxn modelId="{B57227DD-137B-4D33-9580-88C78BF28000}" type="presParOf" srcId="{EE99FF3C-C62D-412E-891E-3C76EEC7A37B}" destId="{87838ACA-E77D-464C-8B32-D46A9E9DA0D0}" srcOrd="3" destOrd="0" presId="urn:microsoft.com/office/officeart/2009/3/layout/HorizontalOrganizationChart"/>
    <dgm:cxn modelId="{872289B2-2F13-4B60-B17C-C5BAEB8D43A9}" type="presParOf" srcId="{87838ACA-E77D-464C-8B32-D46A9E9DA0D0}" destId="{9F43B43B-B1EE-4B9A-81D2-A9FE6F4655FB}" srcOrd="0" destOrd="0" presId="urn:microsoft.com/office/officeart/2009/3/layout/HorizontalOrganizationChart"/>
    <dgm:cxn modelId="{5D8DB613-7071-409C-A101-DEFEACDA8700}" type="presParOf" srcId="{9F43B43B-B1EE-4B9A-81D2-A9FE6F4655FB}" destId="{E5952C09-C0EF-4BF9-BFD1-BD052C7BC317}" srcOrd="0" destOrd="0" presId="urn:microsoft.com/office/officeart/2009/3/layout/HorizontalOrganizationChart"/>
    <dgm:cxn modelId="{C94FCEDD-9F7D-4426-872A-EB1122221961}" type="presParOf" srcId="{9F43B43B-B1EE-4B9A-81D2-A9FE6F4655FB}" destId="{8D12BBB3-16DC-4AE6-BE5E-27D5FE139FB9}" srcOrd="1" destOrd="0" presId="urn:microsoft.com/office/officeart/2009/3/layout/HorizontalOrganizationChart"/>
    <dgm:cxn modelId="{8C82ACBE-D7C0-4223-8989-4F1F2C649834}" type="presParOf" srcId="{87838ACA-E77D-464C-8B32-D46A9E9DA0D0}" destId="{DCCF6811-186D-4DFC-81A9-EEE9F0F11620}" srcOrd="1" destOrd="0" presId="urn:microsoft.com/office/officeart/2009/3/layout/HorizontalOrganizationChart"/>
    <dgm:cxn modelId="{7035D89D-CBB6-4CAC-8A92-A71C11FFA864}" type="presParOf" srcId="{87838ACA-E77D-464C-8B32-D46A9E9DA0D0}" destId="{EFB8D7B5-1ABA-4B2C-8729-94D2ED6A9DF2}" srcOrd="2" destOrd="0" presId="urn:microsoft.com/office/officeart/2009/3/layout/HorizontalOrganizationChart"/>
    <dgm:cxn modelId="{364F8E13-A901-4A81-9C04-52F1815235BA}" type="presParOf" srcId="{EE99FF3C-C62D-412E-891E-3C76EEC7A37B}" destId="{4F93CB1F-2C2F-4510-884B-1E823D65883F}" srcOrd="4" destOrd="0" presId="urn:microsoft.com/office/officeart/2009/3/layout/HorizontalOrganizationChart"/>
    <dgm:cxn modelId="{448E6425-EC81-48FD-9312-70A9155FE845}" type="presParOf" srcId="{EE99FF3C-C62D-412E-891E-3C76EEC7A37B}" destId="{55473030-D2DB-416D-9ABE-80551A06EF7E}" srcOrd="5" destOrd="0" presId="urn:microsoft.com/office/officeart/2009/3/layout/HorizontalOrganizationChart"/>
    <dgm:cxn modelId="{B4F50F37-367D-43D7-A017-D9747EB4E8BA}" type="presParOf" srcId="{55473030-D2DB-416D-9ABE-80551A06EF7E}" destId="{DCEC1AAB-1D10-4C75-9D77-56BF1D24E13C}" srcOrd="0" destOrd="0" presId="urn:microsoft.com/office/officeart/2009/3/layout/HorizontalOrganizationChart"/>
    <dgm:cxn modelId="{A1E2B256-EAB4-490B-BDFB-6135886B2252}" type="presParOf" srcId="{DCEC1AAB-1D10-4C75-9D77-56BF1D24E13C}" destId="{7D0E9E83-C0C6-4A63-94E0-D2D1CDF963D6}" srcOrd="0" destOrd="0" presId="urn:microsoft.com/office/officeart/2009/3/layout/HorizontalOrganizationChart"/>
    <dgm:cxn modelId="{E7B684D2-D4FB-4BFB-94CC-E0A2E3D1D874}" type="presParOf" srcId="{DCEC1AAB-1D10-4C75-9D77-56BF1D24E13C}" destId="{06777297-496D-43F6-9F09-D8AAA98C486D}" srcOrd="1" destOrd="0" presId="urn:microsoft.com/office/officeart/2009/3/layout/HorizontalOrganizationChart"/>
    <dgm:cxn modelId="{691192C6-E169-4787-8895-B23B2DB737B4}" type="presParOf" srcId="{55473030-D2DB-416D-9ABE-80551A06EF7E}" destId="{4552DDA9-3A49-44BE-A577-FA3B4C973B4E}" srcOrd="1" destOrd="0" presId="urn:microsoft.com/office/officeart/2009/3/layout/HorizontalOrganizationChart"/>
    <dgm:cxn modelId="{E65DFF63-1F86-401F-8289-0334DC774050}" type="presParOf" srcId="{55473030-D2DB-416D-9ABE-80551A06EF7E}" destId="{0D30D033-3E47-401F-9D75-F7404A08DD7F}" srcOrd="2" destOrd="0" presId="urn:microsoft.com/office/officeart/2009/3/layout/HorizontalOrganizationChart"/>
    <dgm:cxn modelId="{4B0DBB0B-AC07-4840-9B26-B54636903D40}" type="presParOf" srcId="{AA9493FD-45F2-42BC-998C-F2660D2E122F}" destId="{82602DC9-24AF-48E3-8C39-E5AF15DF6889}" srcOrd="2" destOrd="0" presId="urn:microsoft.com/office/officeart/2009/3/layout/HorizontalOrganizationChart"/>
    <dgm:cxn modelId="{8E1D948E-5BDB-44E7-98A1-FFA3E405BEC9}" type="presParOf" srcId="{3E978BC4-1BF2-4CCB-967E-04F4A8C9F258}" destId="{519A05CA-E537-48E8-9BD9-744795E5629B}" srcOrd="4" destOrd="0" presId="urn:microsoft.com/office/officeart/2009/3/layout/HorizontalOrganizationChart"/>
    <dgm:cxn modelId="{5877D1EA-41AB-463C-BCA8-5D165CBB9F38}" type="presParOf" srcId="{3E978BC4-1BF2-4CCB-967E-04F4A8C9F258}" destId="{3E3ED51B-5343-4B8A-AB60-6BA222AF1584}" srcOrd="5" destOrd="0" presId="urn:microsoft.com/office/officeart/2009/3/layout/HorizontalOrganizationChart"/>
    <dgm:cxn modelId="{01DF7384-6107-4956-94CC-D55361E62656}" type="presParOf" srcId="{3E3ED51B-5343-4B8A-AB60-6BA222AF1584}" destId="{83BAEFEF-ADC0-4886-A783-3B3BB4BA0293}" srcOrd="0" destOrd="0" presId="urn:microsoft.com/office/officeart/2009/3/layout/HorizontalOrganizationChart"/>
    <dgm:cxn modelId="{539FF1AE-DB67-4676-9A7E-1A2141DFD281}" type="presParOf" srcId="{83BAEFEF-ADC0-4886-A783-3B3BB4BA0293}" destId="{4CA85383-8701-4AD0-9C60-FB3D1EB134C4}" srcOrd="0" destOrd="0" presId="urn:microsoft.com/office/officeart/2009/3/layout/HorizontalOrganizationChart"/>
    <dgm:cxn modelId="{860012D3-DDC3-4592-A43D-1921FE4062CD}" type="presParOf" srcId="{83BAEFEF-ADC0-4886-A783-3B3BB4BA0293}" destId="{87073B22-B34C-4EAC-8D67-5C6BBEC9AD0A}" srcOrd="1" destOrd="0" presId="urn:microsoft.com/office/officeart/2009/3/layout/HorizontalOrganizationChart"/>
    <dgm:cxn modelId="{31A48C70-F7D1-4345-8307-02041F34588E}" type="presParOf" srcId="{3E3ED51B-5343-4B8A-AB60-6BA222AF1584}" destId="{8E31AC1A-E510-4736-AEF8-1355627CEDAB}" srcOrd="1" destOrd="0" presId="urn:microsoft.com/office/officeart/2009/3/layout/HorizontalOrganizationChart"/>
    <dgm:cxn modelId="{005C9DD2-FEE3-4345-A34E-D7E570D69FEB}" type="presParOf" srcId="{8E31AC1A-E510-4736-AEF8-1355627CEDAB}" destId="{504AA253-F057-4B5A-9C03-A7D9AA74526D}" srcOrd="0" destOrd="0" presId="urn:microsoft.com/office/officeart/2009/3/layout/HorizontalOrganizationChart"/>
    <dgm:cxn modelId="{739ED5F1-FC83-462B-AF2A-0035868EFF59}" type="presParOf" srcId="{8E31AC1A-E510-4736-AEF8-1355627CEDAB}" destId="{F02972D1-B695-44D1-B95E-7E44BE7A9B61}" srcOrd="1" destOrd="0" presId="urn:microsoft.com/office/officeart/2009/3/layout/HorizontalOrganizationChart"/>
    <dgm:cxn modelId="{A7C8CEEA-DEE9-4425-9445-7744B08B42C2}" type="presParOf" srcId="{F02972D1-B695-44D1-B95E-7E44BE7A9B61}" destId="{0C15A728-03EF-432E-82C5-2241742CF352}" srcOrd="0" destOrd="0" presId="urn:microsoft.com/office/officeart/2009/3/layout/HorizontalOrganizationChart"/>
    <dgm:cxn modelId="{B30E5200-C36F-4869-B37B-0DE0065655C1}" type="presParOf" srcId="{0C15A728-03EF-432E-82C5-2241742CF352}" destId="{CBB46950-272E-42BC-8BA1-5BDC5FF91044}" srcOrd="0" destOrd="0" presId="urn:microsoft.com/office/officeart/2009/3/layout/HorizontalOrganizationChart"/>
    <dgm:cxn modelId="{48C52D1C-B0B3-455E-9971-0544DE3E84BF}" type="presParOf" srcId="{0C15A728-03EF-432E-82C5-2241742CF352}" destId="{2D80E6AA-3227-4D1C-88AA-7A90446CC18E}" srcOrd="1" destOrd="0" presId="urn:microsoft.com/office/officeart/2009/3/layout/HorizontalOrganizationChart"/>
    <dgm:cxn modelId="{08114730-A1CB-49C7-B690-9D78CFB31F07}" type="presParOf" srcId="{F02972D1-B695-44D1-B95E-7E44BE7A9B61}" destId="{D0505ACF-2736-4D19-9691-1287128EE3AD}" srcOrd="1" destOrd="0" presId="urn:microsoft.com/office/officeart/2009/3/layout/HorizontalOrganizationChart"/>
    <dgm:cxn modelId="{8F45DC67-D6B3-4E39-BC39-619E71410EEF}" type="presParOf" srcId="{F02972D1-B695-44D1-B95E-7E44BE7A9B61}" destId="{D5BFE10C-057E-4EB4-AD80-B195F242A8E2}" srcOrd="2" destOrd="0" presId="urn:microsoft.com/office/officeart/2009/3/layout/HorizontalOrganizationChart"/>
    <dgm:cxn modelId="{A20EC571-80E6-4B0F-854D-CA3865E3E828}" type="presParOf" srcId="{3E3ED51B-5343-4B8A-AB60-6BA222AF1584}" destId="{0CAEEAC5-D8A7-491C-BA29-67990B185286}" srcOrd="2" destOrd="0" presId="urn:microsoft.com/office/officeart/2009/3/layout/HorizontalOrganizationChart"/>
    <dgm:cxn modelId="{AA61F0ED-3A92-47AF-A148-3CD9A321D466}" type="presParOf" srcId="{3E978BC4-1BF2-4CCB-967E-04F4A8C9F258}" destId="{11620B06-41F6-456D-A8A6-AF7AFB1EAE31}" srcOrd="6" destOrd="0" presId="urn:microsoft.com/office/officeart/2009/3/layout/HorizontalOrganizationChart"/>
    <dgm:cxn modelId="{048B07A9-30F2-4451-A8C5-6D765C5EACB8}" type="presParOf" srcId="{3E978BC4-1BF2-4CCB-967E-04F4A8C9F258}" destId="{80C01E5D-7C60-4850-B0C9-CC30B3871D16}" srcOrd="7" destOrd="0" presId="urn:microsoft.com/office/officeart/2009/3/layout/HorizontalOrganizationChart"/>
    <dgm:cxn modelId="{1BA78527-0C1C-4091-8E91-BBB651583FF9}" type="presParOf" srcId="{80C01E5D-7C60-4850-B0C9-CC30B3871D16}" destId="{5D2D94D2-CBBA-43F2-AC4F-8150A5921A13}" srcOrd="0" destOrd="0" presId="urn:microsoft.com/office/officeart/2009/3/layout/HorizontalOrganizationChart"/>
    <dgm:cxn modelId="{05E4647D-8DFA-4572-9BCA-1A6C09480791}" type="presParOf" srcId="{5D2D94D2-CBBA-43F2-AC4F-8150A5921A13}" destId="{F4F704E4-58C9-497F-9C28-8B2EC74A7FFE}" srcOrd="0" destOrd="0" presId="urn:microsoft.com/office/officeart/2009/3/layout/HorizontalOrganizationChart"/>
    <dgm:cxn modelId="{2901F479-3BA0-431B-8D4F-1096491EBE50}" type="presParOf" srcId="{5D2D94D2-CBBA-43F2-AC4F-8150A5921A13}" destId="{713FBE49-42F7-417E-AF6B-C3FC841909B1}" srcOrd="1" destOrd="0" presId="urn:microsoft.com/office/officeart/2009/3/layout/HorizontalOrganizationChart"/>
    <dgm:cxn modelId="{DA620D8E-0118-480E-ABF6-469FDEB6DCC3}" type="presParOf" srcId="{80C01E5D-7C60-4850-B0C9-CC30B3871D16}" destId="{0BE3901F-F66D-4CEF-9422-C63CEEA322CB}" srcOrd="1" destOrd="0" presId="urn:microsoft.com/office/officeart/2009/3/layout/HorizontalOrganizationChart"/>
    <dgm:cxn modelId="{246DED29-031E-4901-B339-06216956E8B2}" type="presParOf" srcId="{0BE3901F-F66D-4CEF-9422-C63CEEA322CB}" destId="{7EF378B2-407C-4B32-8884-828756144681}" srcOrd="0" destOrd="0" presId="urn:microsoft.com/office/officeart/2009/3/layout/HorizontalOrganizationChart"/>
    <dgm:cxn modelId="{605231AF-1534-457C-AB8C-B833174C26AE}" type="presParOf" srcId="{0BE3901F-F66D-4CEF-9422-C63CEEA322CB}" destId="{F45C22EE-B90B-4E9B-B433-314FE87082B2}" srcOrd="1" destOrd="0" presId="urn:microsoft.com/office/officeart/2009/3/layout/HorizontalOrganizationChart"/>
    <dgm:cxn modelId="{CDB4D07F-A70A-4090-AF57-10F7FD1EF844}" type="presParOf" srcId="{F45C22EE-B90B-4E9B-B433-314FE87082B2}" destId="{FE961B8F-F783-4621-9C1C-F4826C617EF7}" srcOrd="0" destOrd="0" presId="urn:microsoft.com/office/officeart/2009/3/layout/HorizontalOrganizationChart"/>
    <dgm:cxn modelId="{FFEB7014-95AD-443E-9B0B-FB66109EF215}" type="presParOf" srcId="{FE961B8F-F783-4621-9C1C-F4826C617EF7}" destId="{E83D1C05-81DA-46FA-BEAB-373C77C5947E}" srcOrd="0" destOrd="0" presId="urn:microsoft.com/office/officeart/2009/3/layout/HorizontalOrganizationChart"/>
    <dgm:cxn modelId="{2B6EA5F4-EE48-4787-9E3E-75B9DB395BE3}" type="presParOf" srcId="{FE961B8F-F783-4621-9C1C-F4826C617EF7}" destId="{9CF43145-CB6B-4BBB-BB43-EA45510AB66E}" srcOrd="1" destOrd="0" presId="urn:microsoft.com/office/officeart/2009/3/layout/HorizontalOrganizationChart"/>
    <dgm:cxn modelId="{66A765D4-9E2E-408D-ABE4-989A9376BEAF}" type="presParOf" srcId="{F45C22EE-B90B-4E9B-B433-314FE87082B2}" destId="{596F5021-23CF-49FA-BA13-83016AA6D480}" srcOrd="1" destOrd="0" presId="urn:microsoft.com/office/officeart/2009/3/layout/HorizontalOrganizationChart"/>
    <dgm:cxn modelId="{D2CF4F34-910F-4B52-BD00-F05618420C69}" type="presParOf" srcId="{F45C22EE-B90B-4E9B-B433-314FE87082B2}" destId="{ACB43A1F-8553-43EF-B75B-23247FE75F12}" srcOrd="2" destOrd="0" presId="urn:microsoft.com/office/officeart/2009/3/layout/HorizontalOrganizationChart"/>
    <dgm:cxn modelId="{AC76A6A6-0CC6-4452-9750-6A28531B6365}" type="presParOf" srcId="{80C01E5D-7C60-4850-B0C9-CC30B3871D16}" destId="{3C1BB8CD-F00F-4DF2-8315-925E5C24FFC0}" srcOrd="2" destOrd="0" presId="urn:microsoft.com/office/officeart/2009/3/layout/HorizontalOrganizationChart"/>
    <dgm:cxn modelId="{54495F54-7022-4D62-B096-8401D2803AFB}" type="presParOf" srcId="{3E978BC4-1BF2-4CCB-967E-04F4A8C9F258}" destId="{19A7A051-3B15-4201-865B-CF44E40B63AE}" srcOrd="8" destOrd="0" presId="urn:microsoft.com/office/officeart/2009/3/layout/HorizontalOrganizationChart"/>
    <dgm:cxn modelId="{82C2F5DD-6FBF-4A33-AE7F-635A76F11B91}" type="presParOf" srcId="{3E978BC4-1BF2-4CCB-967E-04F4A8C9F258}" destId="{6A9245AC-84AB-4063-A240-10C1F08423A4}" srcOrd="9" destOrd="0" presId="urn:microsoft.com/office/officeart/2009/3/layout/HorizontalOrganizationChart"/>
    <dgm:cxn modelId="{F52B6B25-DE84-4CBA-A409-16AB86B6B88F}" type="presParOf" srcId="{6A9245AC-84AB-4063-A240-10C1F08423A4}" destId="{500A11DB-5DE4-4A36-AE44-42C217A0B352}" srcOrd="0" destOrd="0" presId="urn:microsoft.com/office/officeart/2009/3/layout/HorizontalOrganizationChart"/>
    <dgm:cxn modelId="{818545D5-8B39-4F8B-A399-6D27DF7A0B6D}" type="presParOf" srcId="{500A11DB-5DE4-4A36-AE44-42C217A0B352}" destId="{EB607748-2643-43A6-93F4-717E553CCC03}" srcOrd="0" destOrd="0" presId="urn:microsoft.com/office/officeart/2009/3/layout/HorizontalOrganizationChart"/>
    <dgm:cxn modelId="{3F0FC06D-36EC-4F21-A544-22BF4A43B671}" type="presParOf" srcId="{500A11DB-5DE4-4A36-AE44-42C217A0B352}" destId="{AA13ED28-44DD-48F1-9C8B-41AACB920410}" srcOrd="1" destOrd="0" presId="urn:microsoft.com/office/officeart/2009/3/layout/HorizontalOrganizationChart"/>
    <dgm:cxn modelId="{527FFBFF-46EE-4FA1-A9E0-13C7D22D7232}" type="presParOf" srcId="{6A9245AC-84AB-4063-A240-10C1F08423A4}" destId="{F19668D1-A27B-4ADC-A00A-C7F99271AFCE}" srcOrd="1" destOrd="0" presId="urn:microsoft.com/office/officeart/2009/3/layout/HorizontalOrganizationChart"/>
    <dgm:cxn modelId="{C81001B4-8491-45A9-8E15-46F55167362B}" type="presParOf" srcId="{F19668D1-A27B-4ADC-A00A-C7F99271AFCE}" destId="{1D371BCD-FD05-46DB-AE1B-5AB8B1751BDB}" srcOrd="0" destOrd="0" presId="urn:microsoft.com/office/officeart/2009/3/layout/HorizontalOrganizationChart"/>
    <dgm:cxn modelId="{C44580B6-1DB5-4F5F-9DDC-728201E9FB38}" type="presParOf" srcId="{F19668D1-A27B-4ADC-A00A-C7F99271AFCE}" destId="{1AF042D3-324E-49EE-9297-F0DA41E18DE5}" srcOrd="1" destOrd="0" presId="urn:microsoft.com/office/officeart/2009/3/layout/HorizontalOrganizationChart"/>
    <dgm:cxn modelId="{E3A6B02A-88A5-4CF9-AF01-863654493AEE}" type="presParOf" srcId="{1AF042D3-324E-49EE-9297-F0DA41E18DE5}" destId="{E9C46A09-421D-4B68-B458-F0D5B18BC6B1}" srcOrd="0" destOrd="0" presId="urn:microsoft.com/office/officeart/2009/3/layout/HorizontalOrganizationChart"/>
    <dgm:cxn modelId="{DB3D707C-7E29-48E8-BE8C-C211F228BDF0}" type="presParOf" srcId="{E9C46A09-421D-4B68-B458-F0D5B18BC6B1}" destId="{ED5B6B99-048B-4B01-97DE-3921ACE18DB2}" srcOrd="0" destOrd="0" presId="urn:microsoft.com/office/officeart/2009/3/layout/HorizontalOrganizationChart"/>
    <dgm:cxn modelId="{C0789F03-5463-4FE5-879C-05C88B3894F5}" type="presParOf" srcId="{E9C46A09-421D-4B68-B458-F0D5B18BC6B1}" destId="{26137B91-0EEE-4B78-A2F9-D9D9A0B34854}" srcOrd="1" destOrd="0" presId="urn:microsoft.com/office/officeart/2009/3/layout/HorizontalOrganizationChart"/>
    <dgm:cxn modelId="{7CFF3D3E-6BE5-4C2F-AF9B-5F93EEAFB4FA}" type="presParOf" srcId="{1AF042D3-324E-49EE-9297-F0DA41E18DE5}" destId="{BA7EBE4D-4978-4C41-9AFB-16F262DD3F77}" srcOrd="1" destOrd="0" presId="urn:microsoft.com/office/officeart/2009/3/layout/HorizontalOrganizationChart"/>
    <dgm:cxn modelId="{AD44CA03-0ED3-4342-BAC6-5788AA6A114C}" type="presParOf" srcId="{BA7EBE4D-4978-4C41-9AFB-16F262DD3F77}" destId="{F7E55352-D4AD-404F-B0BF-23A432217399}" srcOrd="0" destOrd="0" presId="urn:microsoft.com/office/officeart/2009/3/layout/HorizontalOrganizationChart"/>
    <dgm:cxn modelId="{7C6ED0B1-86AF-41BE-9C3E-6487DD6B480A}" type="presParOf" srcId="{BA7EBE4D-4978-4C41-9AFB-16F262DD3F77}" destId="{A050BC4E-85F1-4325-9F6E-92C8F9630BBB}" srcOrd="1" destOrd="0" presId="urn:microsoft.com/office/officeart/2009/3/layout/HorizontalOrganizationChart"/>
    <dgm:cxn modelId="{6A68454A-4855-482B-81D5-BDB22E083371}" type="presParOf" srcId="{A050BC4E-85F1-4325-9F6E-92C8F9630BBB}" destId="{9E8B50FF-A767-4B67-A7D0-81C9C58F5AEA}" srcOrd="0" destOrd="0" presId="urn:microsoft.com/office/officeart/2009/3/layout/HorizontalOrganizationChart"/>
    <dgm:cxn modelId="{4813EC74-5237-43A6-9750-FF8A814D0205}" type="presParOf" srcId="{9E8B50FF-A767-4B67-A7D0-81C9C58F5AEA}" destId="{CFB6A25E-8AE1-4738-A7EC-596EA6DAB722}" srcOrd="0" destOrd="0" presId="urn:microsoft.com/office/officeart/2009/3/layout/HorizontalOrganizationChart"/>
    <dgm:cxn modelId="{09FDDEFA-2048-4177-A874-5F68AF0494DC}" type="presParOf" srcId="{9E8B50FF-A767-4B67-A7D0-81C9C58F5AEA}" destId="{07D57B9B-D17A-452A-BB65-3788AEE27396}" srcOrd="1" destOrd="0" presId="urn:microsoft.com/office/officeart/2009/3/layout/HorizontalOrganizationChart"/>
    <dgm:cxn modelId="{D31E0B96-D380-4329-B648-14287D8EA557}" type="presParOf" srcId="{A050BC4E-85F1-4325-9F6E-92C8F9630BBB}" destId="{7561565D-C28E-4646-A104-ECA8387F4324}" srcOrd="1" destOrd="0" presId="urn:microsoft.com/office/officeart/2009/3/layout/HorizontalOrganizationChart"/>
    <dgm:cxn modelId="{C60B97AF-1BC1-4D5C-82E0-4B2A542B5B22}" type="presParOf" srcId="{A050BC4E-85F1-4325-9F6E-92C8F9630BBB}" destId="{9566D389-5834-4879-B111-570259BE4F4D}" srcOrd="2" destOrd="0" presId="urn:microsoft.com/office/officeart/2009/3/layout/HorizontalOrganizationChart"/>
    <dgm:cxn modelId="{8F6687CE-DE75-48CF-BF4C-FBBB9E2C3BA4}" type="presParOf" srcId="{BA7EBE4D-4978-4C41-9AFB-16F262DD3F77}" destId="{17C1C841-E727-4F6E-8F1A-252B90EED691}" srcOrd="2" destOrd="0" presId="urn:microsoft.com/office/officeart/2009/3/layout/HorizontalOrganizationChart"/>
    <dgm:cxn modelId="{F8D44607-2EF6-4A5E-8BDE-09E99319A9A1}" type="presParOf" srcId="{BA7EBE4D-4978-4C41-9AFB-16F262DD3F77}" destId="{3FDC9C72-24F0-451C-A1F0-5E3C36537BFF}" srcOrd="3" destOrd="0" presId="urn:microsoft.com/office/officeart/2009/3/layout/HorizontalOrganizationChart"/>
    <dgm:cxn modelId="{7B88AEDF-EDCB-4353-82AD-7322916B0599}" type="presParOf" srcId="{3FDC9C72-24F0-451C-A1F0-5E3C36537BFF}" destId="{64AA728A-E9DC-4426-A6D4-686539964CFA}" srcOrd="0" destOrd="0" presId="urn:microsoft.com/office/officeart/2009/3/layout/HorizontalOrganizationChart"/>
    <dgm:cxn modelId="{C650AA3E-1235-4E4E-9705-FC756E773161}" type="presParOf" srcId="{64AA728A-E9DC-4426-A6D4-686539964CFA}" destId="{FF59C45A-06EF-4413-95F7-28810A707A6D}" srcOrd="0" destOrd="0" presId="urn:microsoft.com/office/officeart/2009/3/layout/HorizontalOrganizationChart"/>
    <dgm:cxn modelId="{3CE037AA-5852-40AE-AF25-13FE5A24E8F7}" type="presParOf" srcId="{64AA728A-E9DC-4426-A6D4-686539964CFA}" destId="{F4C0A2B7-FBEA-4ED8-97C4-67FDAF8609BD}" srcOrd="1" destOrd="0" presId="urn:microsoft.com/office/officeart/2009/3/layout/HorizontalOrganizationChart"/>
    <dgm:cxn modelId="{4C8B7147-3B22-4500-AC58-1367BB5880EA}" type="presParOf" srcId="{3FDC9C72-24F0-451C-A1F0-5E3C36537BFF}" destId="{CC58BB22-A9FD-4A0A-82EE-6959346C5963}" srcOrd="1" destOrd="0" presId="urn:microsoft.com/office/officeart/2009/3/layout/HorizontalOrganizationChart"/>
    <dgm:cxn modelId="{E61177EC-BD28-4D72-8AC1-73130B3DE41F}" type="presParOf" srcId="{3FDC9C72-24F0-451C-A1F0-5E3C36537BFF}" destId="{82ED3F78-16B8-45D1-A2BC-AC20E5C10939}" srcOrd="2" destOrd="0" presId="urn:microsoft.com/office/officeart/2009/3/layout/HorizontalOrganizationChart"/>
    <dgm:cxn modelId="{0BFD01F2-D379-45F5-89A5-00F0A6D05F9A}" type="presParOf" srcId="{1AF042D3-324E-49EE-9297-F0DA41E18DE5}" destId="{E8412FE0-8BE4-411F-ACCA-C8C5D253DA24}" srcOrd="2" destOrd="0" presId="urn:microsoft.com/office/officeart/2009/3/layout/HorizontalOrganizationChart"/>
    <dgm:cxn modelId="{D1FA96D2-19BC-4FA7-B202-CCEBF6563C18}" type="presParOf" srcId="{F19668D1-A27B-4ADC-A00A-C7F99271AFCE}" destId="{B18BFAC6-7D7F-4B3C-BC1F-F3BFF1E5119F}" srcOrd="2" destOrd="0" presId="urn:microsoft.com/office/officeart/2009/3/layout/HorizontalOrganizationChart"/>
    <dgm:cxn modelId="{12B66C76-9F35-42A8-9C04-C5CD8D96F28F}" type="presParOf" srcId="{F19668D1-A27B-4ADC-A00A-C7F99271AFCE}" destId="{D66B2CA3-FC04-4275-8450-9B2F9D794157}" srcOrd="3" destOrd="0" presId="urn:microsoft.com/office/officeart/2009/3/layout/HorizontalOrganizationChart"/>
    <dgm:cxn modelId="{4D6CB1BF-D037-49CA-AECE-5171D0F7FD44}" type="presParOf" srcId="{D66B2CA3-FC04-4275-8450-9B2F9D794157}" destId="{32F49338-D118-47CE-B815-8507D022EC9D}" srcOrd="0" destOrd="0" presId="urn:microsoft.com/office/officeart/2009/3/layout/HorizontalOrganizationChart"/>
    <dgm:cxn modelId="{FDFD421C-D4BB-44D1-B462-B9BD697F6E56}" type="presParOf" srcId="{32F49338-D118-47CE-B815-8507D022EC9D}" destId="{02D7EA27-D0F9-4104-8C77-BA02F5B2C32C}" srcOrd="0" destOrd="0" presId="urn:microsoft.com/office/officeart/2009/3/layout/HorizontalOrganizationChart"/>
    <dgm:cxn modelId="{2BF7A12F-2E98-4847-817F-896D49E07E0B}" type="presParOf" srcId="{32F49338-D118-47CE-B815-8507D022EC9D}" destId="{A184E66D-1961-492B-BA41-09178C934287}" srcOrd="1" destOrd="0" presId="urn:microsoft.com/office/officeart/2009/3/layout/HorizontalOrganizationChart"/>
    <dgm:cxn modelId="{B53572CB-7406-4427-A265-76158D644E27}" type="presParOf" srcId="{D66B2CA3-FC04-4275-8450-9B2F9D794157}" destId="{F3A90879-50A6-48A1-A27A-E99DFF3A4FFC}" srcOrd="1" destOrd="0" presId="urn:microsoft.com/office/officeart/2009/3/layout/HorizontalOrganizationChart"/>
    <dgm:cxn modelId="{C1955D4F-50D8-43B1-9ED6-D53C041D5D83}" type="presParOf" srcId="{D66B2CA3-FC04-4275-8450-9B2F9D794157}" destId="{26930F43-B1D9-4BF1-BC07-1015FAC9C0FE}" srcOrd="2" destOrd="0" presId="urn:microsoft.com/office/officeart/2009/3/layout/HorizontalOrganizationChart"/>
    <dgm:cxn modelId="{1116378B-F568-4139-B303-08612302B101}" type="presParOf" srcId="{6A9245AC-84AB-4063-A240-10C1F08423A4}" destId="{BDCCB426-4525-45F3-9CB5-DF33358183FD}" srcOrd="2" destOrd="0" presId="urn:microsoft.com/office/officeart/2009/3/layout/HorizontalOrganizationChart"/>
    <dgm:cxn modelId="{B94848A4-D5AE-47D8-8297-A6695A3E7D8F}" type="presParOf" srcId="{FA5A4766-86F5-4A0F-9903-1C85663F2FB0}" destId="{E8E57B38-6BEF-489B-994E-B6D843C29C47}" srcOrd="2" destOrd="0" presId="urn:microsoft.com/office/officeart/2009/3/layout/HorizontalOrganizationChart"/>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9881609-8A62-46A9-B937-4772C9F70098}" type="doc">
      <dgm:prSet loTypeId="urn:microsoft.com/office/officeart/2009/3/layout/HorizontalOrganizationChart" loCatId="hierarchy" qsTypeId="urn:microsoft.com/office/officeart/2005/8/quickstyle/3d2" qsCatId="3D" csTypeId="urn:microsoft.com/office/officeart/2005/8/colors/accent1_2" csCatId="accent1" phldr="1"/>
      <dgm:spPr/>
      <dgm:t>
        <a:bodyPr/>
        <a:lstStyle/>
        <a:p>
          <a:endParaRPr lang="fr-FR"/>
        </a:p>
      </dgm:t>
    </dgm:pt>
    <dgm:pt modelId="{640BD6DF-BA03-4C02-87D8-FCCE762D21D8}">
      <dgm:prSet phldrT="[Texte]"/>
      <dgm:spPr/>
      <dgm:t>
        <a:bodyPr/>
        <a:lstStyle/>
        <a:p>
          <a:r>
            <a:rPr lang="fr-FR" dirty="0">
              <a:solidFill>
                <a:srgbClr val="002060"/>
              </a:solidFill>
            </a:rPr>
            <a:t>Faire évoluer l’évaluation…</a:t>
          </a:r>
        </a:p>
      </dgm:t>
    </dgm:pt>
    <dgm:pt modelId="{74415419-DE2C-48BD-8AB9-28F32ED9FC6E}" type="parTrans" cxnId="{F74B6BD6-C557-44BF-BDD5-CB6EB6A034B4}">
      <dgm:prSet/>
      <dgm:spPr/>
      <dgm:t>
        <a:bodyPr/>
        <a:lstStyle/>
        <a:p>
          <a:endParaRPr lang="fr-FR">
            <a:solidFill>
              <a:srgbClr val="002060"/>
            </a:solidFill>
          </a:endParaRPr>
        </a:p>
      </dgm:t>
    </dgm:pt>
    <dgm:pt modelId="{BB86D598-8A92-47EC-802B-BBAA78DD0D46}" type="sibTrans" cxnId="{F74B6BD6-C557-44BF-BDD5-CB6EB6A034B4}">
      <dgm:prSet/>
      <dgm:spPr/>
      <dgm:t>
        <a:bodyPr/>
        <a:lstStyle/>
        <a:p>
          <a:endParaRPr lang="fr-FR">
            <a:solidFill>
              <a:srgbClr val="002060"/>
            </a:solidFill>
          </a:endParaRPr>
        </a:p>
      </dgm:t>
    </dgm:pt>
    <dgm:pt modelId="{37ACF72F-1B52-415E-BF66-DE4D540B9F94}">
      <dgm:prSet phldrT="[Texte]"/>
      <dgm:spPr/>
      <dgm:t>
        <a:bodyPr/>
        <a:lstStyle/>
        <a:p>
          <a:r>
            <a:rPr lang="fr-FR" dirty="0">
              <a:solidFill>
                <a:srgbClr val="002060"/>
              </a:solidFill>
            </a:rPr>
            <a:t>Privilégier…</a:t>
          </a:r>
        </a:p>
      </dgm:t>
    </dgm:pt>
    <dgm:pt modelId="{CB6D0456-3016-4B47-A1C5-0247F6584761}" type="parTrans" cxnId="{9CF735C8-E96D-4943-BE75-85ADC7209DCF}">
      <dgm:prSet/>
      <dgm:spPr/>
      <dgm:t>
        <a:bodyPr/>
        <a:lstStyle/>
        <a:p>
          <a:endParaRPr lang="fr-FR">
            <a:solidFill>
              <a:srgbClr val="002060"/>
            </a:solidFill>
          </a:endParaRPr>
        </a:p>
      </dgm:t>
    </dgm:pt>
    <dgm:pt modelId="{D7B8DF93-BC7E-4CC9-A88A-739D44679475}" type="sibTrans" cxnId="{9CF735C8-E96D-4943-BE75-85ADC7209DCF}">
      <dgm:prSet/>
      <dgm:spPr/>
      <dgm:t>
        <a:bodyPr/>
        <a:lstStyle/>
        <a:p>
          <a:endParaRPr lang="fr-FR">
            <a:solidFill>
              <a:srgbClr val="002060"/>
            </a:solidFill>
          </a:endParaRPr>
        </a:p>
      </dgm:t>
    </dgm:pt>
    <dgm:pt modelId="{3A49EF69-28FB-4256-8FCD-863E96080C7C}">
      <dgm:prSet phldrT="[Texte]"/>
      <dgm:spPr/>
      <dgm:t>
        <a:bodyPr/>
        <a:lstStyle/>
        <a:p>
          <a:r>
            <a:rPr lang="fr-FR" dirty="0">
              <a:solidFill>
                <a:srgbClr val="002060"/>
              </a:solidFill>
            </a:rPr>
            <a:t>Rendre l’évaluation…</a:t>
          </a:r>
        </a:p>
      </dgm:t>
    </dgm:pt>
    <dgm:pt modelId="{127E0F9F-555D-47BB-940E-99F368300EB2}" type="parTrans" cxnId="{689CB404-68A9-490B-A914-54C4146167B7}">
      <dgm:prSet/>
      <dgm:spPr/>
      <dgm:t>
        <a:bodyPr/>
        <a:lstStyle/>
        <a:p>
          <a:endParaRPr lang="fr-FR">
            <a:solidFill>
              <a:srgbClr val="002060"/>
            </a:solidFill>
          </a:endParaRPr>
        </a:p>
      </dgm:t>
    </dgm:pt>
    <dgm:pt modelId="{F2AF23FF-ECD7-423F-9879-05D959BB4C90}" type="sibTrans" cxnId="{689CB404-68A9-490B-A914-54C4146167B7}">
      <dgm:prSet/>
      <dgm:spPr/>
      <dgm:t>
        <a:bodyPr/>
        <a:lstStyle/>
        <a:p>
          <a:endParaRPr lang="fr-FR">
            <a:solidFill>
              <a:srgbClr val="002060"/>
            </a:solidFill>
          </a:endParaRPr>
        </a:p>
      </dgm:t>
    </dgm:pt>
    <dgm:pt modelId="{F82B2177-3361-43C0-954B-BB830EA6D6BD}">
      <dgm:prSet phldrT="[Texte]"/>
      <dgm:spPr/>
      <dgm:t>
        <a:bodyPr/>
        <a:lstStyle/>
        <a:p>
          <a:r>
            <a:rPr lang="fr-FR" dirty="0">
              <a:solidFill>
                <a:srgbClr val="002060"/>
              </a:solidFill>
            </a:rPr>
            <a:t>Valoriser…</a:t>
          </a:r>
        </a:p>
      </dgm:t>
    </dgm:pt>
    <dgm:pt modelId="{B7AA188D-B880-478C-BD78-292FE762B06A}" type="parTrans" cxnId="{48EA6F61-FC80-46C3-B2F6-8F091C7925AF}">
      <dgm:prSet/>
      <dgm:spPr/>
      <dgm:t>
        <a:bodyPr/>
        <a:lstStyle/>
        <a:p>
          <a:endParaRPr lang="fr-FR">
            <a:solidFill>
              <a:srgbClr val="002060"/>
            </a:solidFill>
          </a:endParaRPr>
        </a:p>
      </dgm:t>
    </dgm:pt>
    <dgm:pt modelId="{D0A92B15-3261-4E19-8F38-0A2EBCCBEA74}" type="sibTrans" cxnId="{48EA6F61-FC80-46C3-B2F6-8F091C7925AF}">
      <dgm:prSet/>
      <dgm:spPr/>
      <dgm:t>
        <a:bodyPr/>
        <a:lstStyle/>
        <a:p>
          <a:endParaRPr lang="fr-FR">
            <a:solidFill>
              <a:srgbClr val="002060"/>
            </a:solidFill>
          </a:endParaRPr>
        </a:p>
      </dgm:t>
    </dgm:pt>
    <dgm:pt modelId="{10FD6D73-52B3-4593-9870-0C996CE1D821}">
      <dgm:prSet phldrT="[Texte]"/>
      <dgm:spPr/>
      <dgm:t>
        <a:bodyPr/>
        <a:lstStyle/>
        <a:p>
          <a:r>
            <a:rPr lang="fr-FR" dirty="0">
              <a:solidFill>
                <a:srgbClr val="002060"/>
              </a:solidFill>
            </a:rPr>
            <a:t>Mesurer…</a:t>
          </a:r>
        </a:p>
      </dgm:t>
    </dgm:pt>
    <dgm:pt modelId="{500D2B64-1751-4B70-A5FB-91CCE288E2BD}" type="parTrans" cxnId="{63E8861E-1372-4DDE-883C-15692D1C4CCE}">
      <dgm:prSet/>
      <dgm:spPr/>
      <dgm:t>
        <a:bodyPr/>
        <a:lstStyle/>
        <a:p>
          <a:endParaRPr lang="fr-FR">
            <a:solidFill>
              <a:srgbClr val="002060"/>
            </a:solidFill>
          </a:endParaRPr>
        </a:p>
      </dgm:t>
    </dgm:pt>
    <dgm:pt modelId="{95C81BAC-300F-466E-A1BD-47AD4FD856BA}" type="sibTrans" cxnId="{63E8861E-1372-4DDE-883C-15692D1C4CCE}">
      <dgm:prSet/>
      <dgm:spPr/>
      <dgm:t>
        <a:bodyPr/>
        <a:lstStyle/>
        <a:p>
          <a:endParaRPr lang="fr-FR">
            <a:solidFill>
              <a:srgbClr val="002060"/>
            </a:solidFill>
          </a:endParaRPr>
        </a:p>
      </dgm:t>
    </dgm:pt>
    <dgm:pt modelId="{EBDEC88A-324E-41EA-8C3D-731111683F72}">
      <dgm:prSet phldrT="[Texte]"/>
      <dgm:spPr/>
      <dgm:t>
        <a:bodyPr/>
        <a:lstStyle/>
        <a:p>
          <a:r>
            <a:rPr lang="fr-FR" dirty="0">
              <a:solidFill>
                <a:srgbClr val="002060"/>
              </a:solidFill>
            </a:rPr>
            <a:t>Une évaluation positive</a:t>
          </a:r>
        </a:p>
      </dgm:t>
    </dgm:pt>
    <dgm:pt modelId="{3C40E626-F01B-4019-AD35-ECF80E79561B}" type="parTrans" cxnId="{771DA74E-4EB3-40EC-A489-F6F98A5527BC}">
      <dgm:prSet/>
      <dgm:spPr/>
      <dgm:t>
        <a:bodyPr/>
        <a:lstStyle/>
        <a:p>
          <a:endParaRPr lang="fr-FR"/>
        </a:p>
      </dgm:t>
    </dgm:pt>
    <dgm:pt modelId="{1D000699-4F8E-4532-9ECA-F2572A06B00D}" type="sibTrans" cxnId="{771DA74E-4EB3-40EC-A489-F6F98A5527BC}">
      <dgm:prSet/>
      <dgm:spPr/>
      <dgm:t>
        <a:bodyPr/>
        <a:lstStyle/>
        <a:p>
          <a:endParaRPr lang="fr-FR"/>
        </a:p>
      </dgm:t>
    </dgm:pt>
    <dgm:pt modelId="{15CE5EE0-EE39-41BB-835E-23E3C1E6C984}">
      <dgm:prSet phldrT="[Texte]"/>
      <dgm:spPr/>
      <dgm:t>
        <a:bodyPr/>
        <a:lstStyle/>
        <a:p>
          <a:endParaRPr lang="fr-FR" dirty="0">
            <a:solidFill>
              <a:srgbClr val="002060"/>
            </a:solidFill>
          </a:endParaRPr>
        </a:p>
      </dgm:t>
    </dgm:pt>
    <dgm:pt modelId="{4CA6DD28-FA32-4126-8D1D-CA63180FD711}" type="parTrans" cxnId="{B2561DE1-DDC9-4711-A12C-B83FF0FECB52}">
      <dgm:prSet/>
      <dgm:spPr/>
      <dgm:t>
        <a:bodyPr/>
        <a:lstStyle/>
        <a:p>
          <a:endParaRPr lang="fr-FR"/>
        </a:p>
      </dgm:t>
    </dgm:pt>
    <dgm:pt modelId="{2D85DED7-5AF5-4A91-B451-5C4D234BF0AD}" type="sibTrans" cxnId="{B2561DE1-DDC9-4711-A12C-B83FF0FECB52}">
      <dgm:prSet/>
      <dgm:spPr/>
      <dgm:t>
        <a:bodyPr/>
        <a:lstStyle/>
        <a:p>
          <a:endParaRPr lang="fr-FR"/>
        </a:p>
      </dgm:t>
    </dgm:pt>
    <dgm:pt modelId="{AED2A71C-0A77-4E90-A6A6-896AAD05823D}">
      <dgm:prSet phldrT="[Texte]"/>
      <dgm:spPr/>
      <dgm:t>
        <a:bodyPr/>
        <a:lstStyle/>
        <a:p>
          <a:endParaRPr lang="fr-FR" dirty="0">
            <a:solidFill>
              <a:srgbClr val="002060"/>
            </a:solidFill>
          </a:endParaRPr>
        </a:p>
      </dgm:t>
    </dgm:pt>
    <dgm:pt modelId="{A43E4F00-5E49-453B-925D-B96019AE468C}" type="parTrans" cxnId="{9AA87451-780E-4F70-B6D2-726D3D05619E}">
      <dgm:prSet/>
      <dgm:spPr/>
      <dgm:t>
        <a:bodyPr/>
        <a:lstStyle/>
        <a:p>
          <a:endParaRPr lang="fr-FR"/>
        </a:p>
      </dgm:t>
    </dgm:pt>
    <dgm:pt modelId="{E2A57342-8FA4-4D1C-8CB9-D8F9907B2DA8}" type="sibTrans" cxnId="{9AA87451-780E-4F70-B6D2-726D3D05619E}">
      <dgm:prSet/>
      <dgm:spPr/>
      <dgm:t>
        <a:bodyPr/>
        <a:lstStyle/>
        <a:p>
          <a:endParaRPr lang="fr-FR"/>
        </a:p>
      </dgm:t>
    </dgm:pt>
    <dgm:pt modelId="{3A56E42B-555B-4F82-A0EA-6CC0F7AC4808}">
      <dgm:prSet phldrT="[Texte]"/>
      <dgm:spPr/>
      <dgm:t>
        <a:bodyPr/>
        <a:lstStyle/>
        <a:p>
          <a:r>
            <a:rPr lang="fr-FR" dirty="0">
              <a:solidFill>
                <a:srgbClr val="002060"/>
              </a:solidFill>
            </a:rPr>
            <a:t>Encourager…</a:t>
          </a:r>
        </a:p>
      </dgm:t>
    </dgm:pt>
    <dgm:pt modelId="{652E16CB-8B5B-410C-B70A-A31E7C1C9C7B}" type="parTrans" cxnId="{A87229D2-C1D8-43E8-AC09-EC3E125D67ED}">
      <dgm:prSet/>
      <dgm:spPr/>
      <dgm:t>
        <a:bodyPr/>
        <a:lstStyle/>
        <a:p>
          <a:endParaRPr lang="fr-FR"/>
        </a:p>
      </dgm:t>
    </dgm:pt>
    <dgm:pt modelId="{603C95C5-7CED-49F4-A6BA-0ECB61E72C49}" type="sibTrans" cxnId="{A87229D2-C1D8-43E8-AC09-EC3E125D67ED}">
      <dgm:prSet/>
      <dgm:spPr/>
      <dgm:t>
        <a:bodyPr/>
        <a:lstStyle/>
        <a:p>
          <a:endParaRPr lang="fr-FR"/>
        </a:p>
      </dgm:t>
    </dgm:pt>
    <dgm:pt modelId="{0B5C4B33-238F-4A57-8C6C-EFC46784B320}">
      <dgm:prSet phldrT="[Texte]"/>
      <dgm:spPr/>
      <dgm:t>
        <a:bodyPr/>
        <a:lstStyle/>
        <a:p>
          <a:endParaRPr lang="fr-FR" dirty="0">
            <a:solidFill>
              <a:srgbClr val="002060"/>
            </a:solidFill>
          </a:endParaRPr>
        </a:p>
      </dgm:t>
    </dgm:pt>
    <dgm:pt modelId="{5C50A25C-083D-4961-B2E3-6C4545AE99EC}" type="parTrans" cxnId="{9AE10FC9-10A7-454B-A640-6EC438B56A57}">
      <dgm:prSet/>
      <dgm:spPr/>
      <dgm:t>
        <a:bodyPr/>
        <a:lstStyle/>
        <a:p>
          <a:endParaRPr lang="fr-FR"/>
        </a:p>
      </dgm:t>
    </dgm:pt>
    <dgm:pt modelId="{4A2F6C63-4CB3-4D8D-A913-C0E0254D659D}" type="sibTrans" cxnId="{9AE10FC9-10A7-454B-A640-6EC438B56A57}">
      <dgm:prSet/>
      <dgm:spPr/>
      <dgm:t>
        <a:bodyPr/>
        <a:lstStyle/>
        <a:p>
          <a:endParaRPr lang="fr-FR"/>
        </a:p>
      </dgm:t>
    </dgm:pt>
    <dgm:pt modelId="{1DFF2E94-F6A4-4B0C-904A-6FCBA5BCDA4B}">
      <dgm:prSet phldrT="[Texte]"/>
      <dgm:spPr/>
      <dgm:t>
        <a:bodyPr/>
        <a:lstStyle/>
        <a:p>
          <a:endParaRPr lang="fr-FR" dirty="0">
            <a:solidFill>
              <a:srgbClr val="002060"/>
            </a:solidFill>
          </a:endParaRPr>
        </a:p>
      </dgm:t>
    </dgm:pt>
    <dgm:pt modelId="{E0BE463D-4C68-482F-BC83-13D18610B8BA}" type="parTrans" cxnId="{F0F51E30-FBCA-4FE3-8A35-F8CBF0D4364B}">
      <dgm:prSet/>
      <dgm:spPr/>
      <dgm:t>
        <a:bodyPr/>
        <a:lstStyle/>
        <a:p>
          <a:endParaRPr lang="fr-FR"/>
        </a:p>
      </dgm:t>
    </dgm:pt>
    <dgm:pt modelId="{E807DC9C-0A9B-4D76-94D3-7D5260F1A558}" type="sibTrans" cxnId="{F0F51E30-FBCA-4FE3-8A35-F8CBF0D4364B}">
      <dgm:prSet/>
      <dgm:spPr/>
      <dgm:t>
        <a:bodyPr/>
        <a:lstStyle/>
        <a:p>
          <a:endParaRPr lang="fr-FR"/>
        </a:p>
      </dgm:t>
    </dgm:pt>
    <dgm:pt modelId="{63915489-439F-49D7-A809-7137A2F04811}">
      <dgm:prSet phldrT="[Texte]"/>
      <dgm:spPr/>
      <dgm:t>
        <a:bodyPr/>
        <a:lstStyle/>
        <a:p>
          <a:endParaRPr lang="fr-FR" dirty="0">
            <a:solidFill>
              <a:srgbClr val="002060"/>
            </a:solidFill>
          </a:endParaRPr>
        </a:p>
      </dgm:t>
    </dgm:pt>
    <dgm:pt modelId="{4B2CF3E2-215D-4E76-9A16-43C934D3030D}" type="parTrans" cxnId="{AD399F01-5DCF-4853-826F-615838B60B49}">
      <dgm:prSet/>
      <dgm:spPr/>
      <dgm:t>
        <a:bodyPr/>
        <a:lstStyle/>
        <a:p>
          <a:endParaRPr lang="fr-FR"/>
        </a:p>
      </dgm:t>
    </dgm:pt>
    <dgm:pt modelId="{AB8CE82B-FA90-45B5-B6C2-24FABE750820}" type="sibTrans" cxnId="{AD399F01-5DCF-4853-826F-615838B60B49}">
      <dgm:prSet/>
      <dgm:spPr/>
      <dgm:t>
        <a:bodyPr/>
        <a:lstStyle/>
        <a:p>
          <a:endParaRPr lang="fr-FR"/>
        </a:p>
      </dgm:t>
    </dgm:pt>
    <dgm:pt modelId="{FE28C547-222B-4846-A5B9-8027793690B0}">
      <dgm:prSet phldrT="[Texte]"/>
      <dgm:spPr/>
      <dgm:t>
        <a:bodyPr/>
        <a:lstStyle/>
        <a:p>
          <a:endParaRPr lang="fr-FR" dirty="0">
            <a:solidFill>
              <a:srgbClr val="002060"/>
            </a:solidFill>
          </a:endParaRPr>
        </a:p>
      </dgm:t>
    </dgm:pt>
    <dgm:pt modelId="{1ABB25C1-DB8F-49AA-B7DE-EE7ED93C4716}" type="parTrans" cxnId="{456C4779-662A-4F08-8AF7-515A0A195A5B}">
      <dgm:prSet/>
      <dgm:spPr/>
      <dgm:t>
        <a:bodyPr/>
        <a:lstStyle/>
        <a:p>
          <a:endParaRPr lang="fr-FR"/>
        </a:p>
      </dgm:t>
    </dgm:pt>
    <dgm:pt modelId="{B3C8A99A-8ECC-4E71-8956-CF9C41A61D32}" type="sibTrans" cxnId="{456C4779-662A-4F08-8AF7-515A0A195A5B}">
      <dgm:prSet/>
      <dgm:spPr/>
      <dgm:t>
        <a:bodyPr/>
        <a:lstStyle/>
        <a:p>
          <a:endParaRPr lang="fr-FR"/>
        </a:p>
      </dgm:t>
    </dgm:pt>
    <dgm:pt modelId="{A9B48322-4AC9-4875-8C8F-FA4FE4CA59EC}">
      <dgm:prSet phldrT="[Texte]"/>
      <dgm:spPr/>
      <dgm:t>
        <a:bodyPr/>
        <a:lstStyle/>
        <a:p>
          <a:endParaRPr lang="fr-FR" dirty="0">
            <a:solidFill>
              <a:srgbClr val="002060"/>
            </a:solidFill>
          </a:endParaRPr>
        </a:p>
      </dgm:t>
    </dgm:pt>
    <dgm:pt modelId="{22DD5F95-2E9B-4933-A9F5-D9B24F38D2A4}" type="parTrans" cxnId="{D73A55AF-D3E7-4550-82B6-D5CDE403E1B2}">
      <dgm:prSet/>
      <dgm:spPr/>
      <dgm:t>
        <a:bodyPr/>
        <a:lstStyle/>
        <a:p>
          <a:endParaRPr lang="fr-FR"/>
        </a:p>
      </dgm:t>
    </dgm:pt>
    <dgm:pt modelId="{3B642347-0CE7-4C0E-A9A0-5FE9DDC6D7DE}" type="sibTrans" cxnId="{D73A55AF-D3E7-4550-82B6-D5CDE403E1B2}">
      <dgm:prSet/>
      <dgm:spPr/>
      <dgm:t>
        <a:bodyPr/>
        <a:lstStyle/>
        <a:p>
          <a:endParaRPr lang="fr-FR"/>
        </a:p>
      </dgm:t>
    </dgm:pt>
    <dgm:pt modelId="{C4DE4F77-6EB2-40A6-98E2-1B0C5A33F91C}">
      <dgm:prSet phldrT="[Texte]"/>
      <dgm:spPr/>
      <dgm:t>
        <a:bodyPr/>
        <a:lstStyle/>
        <a:p>
          <a:endParaRPr lang="fr-FR" dirty="0">
            <a:solidFill>
              <a:srgbClr val="002060"/>
            </a:solidFill>
          </a:endParaRPr>
        </a:p>
      </dgm:t>
    </dgm:pt>
    <dgm:pt modelId="{49E97D70-2AB4-4CDF-BF93-355B57FEEE93}" type="parTrans" cxnId="{B9B3A8F9-AE3B-4048-B51A-C4BCA39CE750}">
      <dgm:prSet/>
      <dgm:spPr/>
      <dgm:t>
        <a:bodyPr/>
        <a:lstStyle/>
        <a:p>
          <a:endParaRPr lang="fr-FR"/>
        </a:p>
      </dgm:t>
    </dgm:pt>
    <dgm:pt modelId="{4783D3F3-1065-494E-889E-B3F062BB9BA8}" type="sibTrans" cxnId="{B9B3A8F9-AE3B-4048-B51A-C4BCA39CE750}">
      <dgm:prSet/>
      <dgm:spPr/>
      <dgm:t>
        <a:bodyPr/>
        <a:lstStyle/>
        <a:p>
          <a:endParaRPr lang="fr-FR"/>
        </a:p>
      </dgm:t>
    </dgm:pt>
    <dgm:pt modelId="{9EF3AFC6-371F-4193-B1F4-D16AC9315E90}">
      <dgm:prSet phldrT="[Texte]"/>
      <dgm:spPr/>
      <dgm:t>
        <a:bodyPr/>
        <a:lstStyle/>
        <a:p>
          <a:endParaRPr lang="fr-FR" dirty="0">
            <a:solidFill>
              <a:srgbClr val="002060"/>
            </a:solidFill>
          </a:endParaRPr>
        </a:p>
      </dgm:t>
    </dgm:pt>
    <dgm:pt modelId="{6A74FD57-6CF0-4E3D-A68B-5DB2788A88E0}" type="parTrans" cxnId="{6EA01E6C-4040-43C2-85F1-361646930AC0}">
      <dgm:prSet/>
      <dgm:spPr/>
      <dgm:t>
        <a:bodyPr/>
        <a:lstStyle/>
        <a:p>
          <a:endParaRPr lang="fr-FR"/>
        </a:p>
      </dgm:t>
    </dgm:pt>
    <dgm:pt modelId="{48D91E15-4A8E-440C-A3DE-064C1D7C5750}" type="sibTrans" cxnId="{6EA01E6C-4040-43C2-85F1-361646930AC0}">
      <dgm:prSet/>
      <dgm:spPr/>
      <dgm:t>
        <a:bodyPr/>
        <a:lstStyle/>
        <a:p>
          <a:endParaRPr lang="fr-FR"/>
        </a:p>
      </dgm:t>
    </dgm:pt>
    <dgm:pt modelId="{2BAD5BB4-6ADB-4B02-94B6-EF621B4408D9}" type="pres">
      <dgm:prSet presAssocID="{99881609-8A62-46A9-B937-4772C9F70098}" presName="hierChild1" presStyleCnt="0">
        <dgm:presLayoutVars>
          <dgm:orgChart val="1"/>
          <dgm:chPref val="1"/>
          <dgm:dir/>
          <dgm:animOne val="branch"/>
          <dgm:animLvl val="lvl"/>
          <dgm:resizeHandles/>
        </dgm:presLayoutVars>
      </dgm:prSet>
      <dgm:spPr/>
      <dgm:t>
        <a:bodyPr/>
        <a:lstStyle/>
        <a:p>
          <a:endParaRPr lang="fr-FR"/>
        </a:p>
      </dgm:t>
    </dgm:pt>
    <dgm:pt modelId="{FA5A4766-86F5-4A0F-9903-1C85663F2FB0}" type="pres">
      <dgm:prSet presAssocID="{640BD6DF-BA03-4C02-87D8-FCCE762D21D8}" presName="hierRoot1" presStyleCnt="0">
        <dgm:presLayoutVars>
          <dgm:hierBranch val="init"/>
        </dgm:presLayoutVars>
      </dgm:prSet>
      <dgm:spPr/>
    </dgm:pt>
    <dgm:pt modelId="{A2414058-4B83-4298-894D-D135A0C5C15D}" type="pres">
      <dgm:prSet presAssocID="{640BD6DF-BA03-4C02-87D8-FCCE762D21D8}" presName="rootComposite1" presStyleCnt="0"/>
      <dgm:spPr/>
    </dgm:pt>
    <dgm:pt modelId="{F1E1A279-476B-4AB1-8135-47F639AB46FB}" type="pres">
      <dgm:prSet presAssocID="{640BD6DF-BA03-4C02-87D8-FCCE762D21D8}" presName="rootText1" presStyleLbl="node0" presStyleIdx="0" presStyleCnt="1" custScaleX="178179" custLinFactNeighborX="-93045">
        <dgm:presLayoutVars>
          <dgm:chPref val="3"/>
        </dgm:presLayoutVars>
      </dgm:prSet>
      <dgm:spPr/>
      <dgm:t>
        <a:bodyPr/>
        <a:lstStyle/>
        <a:p>
          <a:endParaRPr lang="fr-FR"/>
        </a:p>
      </dgm:t>
    </dgm:pt>
    <dgm:pt modelId="{C64D1C93-0812-46A5-B5B8-BEEF0A807B6D}" type="pres">
      <dgm:prSet presAssocID="{640BD6DF-BA03-4C02-87D8-FCCE762D21D8}" presName="rootConnector1" presStyleLbl="node1" presStyleIdx="0" presStyleCnt="0"/>
      <dgm:spPr/>
      <dgm:t>
        <a:bodyPr/>
        <a:lstStyle/>
        <a:p>
          <a:endParaRPr lang="fr-FR"/>
        </a:p>
      </dgm:t>
    </dgm:pt>
    <dgm:pt modelId="{3E978BC4-1BF2-4CCB-967E-04F4A8C9F258}" type="pres">
      <dgm:prSet presAssocID="{640BD6DF-BA03-4C02-87D8-FCCE762D21D8}" presName="hierChild2" presStyleCnt="0"/>
      <dgm:spPr/>
    </dgm:pt>
    <dgm:pt modelId="{D23A3521-C62B-4A17-8CFF-BB7D333622D8}" type="pres">
      <dgm:prSet presAssocID="{CB6D0456-3016-4B47-A1C5-0247F6584761}" presName="Name64" presStyleLbl="parChTrans1D2" presStyleIdx="0" presStyleCnt="5"/>
      <dgm:spPr/>
      <dgm:t>
        <a:bodyPr/>
        <a:lstStyle/>
        <a:p>
          <a:endParaRPr lang="fr-FR"/>
        </a:p>
      </dgm:t>
    </dgm:pt>
    <dgm:pt modelId="{65C32F6A-709A-4EA3-93A3-F85D89452EB0}" type="pres">
      <dgm:prSet presAssocID="{37ACF72F-1B52-415E-BF66-DE4D540B9F94}" presName="hierRoot2" presStyleCnt="0">
        <dgm:presLayoutVars>
          <dgm:hierBranch val="init"/>
        </dgm:presLayoutVars>
      </dgm:prSet>
      <dgm:spPr/>
    </dgm:pt>
    <dgm:pt modelId="{4FCFFDC4-9069-41D5-A9CE-478E45CEE2D8}" type="pres">
      <dgm:prSet presAssocID="{37ACF72F-1B52-415E-BF66-DE4D540B9F94}" presName="rootComposite" presStyleCnt="0"/>
      <dgm:spPr/>
    </dgm:pt>
    <dgm:pt modelId="{348AFDFB-50BE-4CBA-91AE-C1C57E4BE0EE}" type="pres">
      <dgm:prSet presAssocID="{37ACF72F-1B52-415E-BF66-DE4D540B9F94}" presName="rootText" presStyleLbl="node2" presStyleIdx="0" presStyleCnt="5">
        <dgm:presLayoutVars>
          <dgm:chPref val="3"/>
        </dgm:presLayoutVars>
      </dgm:prSet>
      <dgm:spPr/>
      <dgm:t>
        <a:bodyPr/>
        <a:lstStyle/>
        <a:p>
          <a:endParaRPr lang="fr-FR"/>
        </a:p>
      </dgm:t>
    </dgm:pt>
    <dgm:pt modelId="{3CE6A2AB-2EB4-4867-8D71-268DF76717FA}" type="pres">
      <dgm:prSet presAssocID="{37ACF72F-1B52-415E-BF66-DE4D540B9F94}" presName="rootConnector" presStyleLbl="node2" presStyleIdx="0" presStyleCnt="5"/>
      <dgm:spPr/>
      <dgm:t>
        <a:bodyPr/>
        <a:lstStyle/>
        <a:p>
          <a:endParaRPr lang="fr-FR"/>
        </a:p>
      </dgm:t>
    </dgm:pt>
    <dgm:pt modelId="{7D197BEF-1FEC-49F3-811D-D9AA3C2BD767}" type="pres">
      <dgm:prSet presAssocID="{37ACF72F-1B52-415E-BF66-DE4D540B9F94}" presName="hierChild4" presStyleCnt="0"/>
      <dgm:spPr/>
    </dgm:pt>
    <dgm:pt modelId="{C299BF5C-383F-4AB5-871C-285AEACF8C1E}" type="pres">
      <dgm:prSet presAssocID="{3C40E626-F01B-4019-AD35-ECF80E79561B}" presName="Name64" presStyleLbl="parChTrans1D3" presStyleIdx="0" presStyleCnt="8"/>
      <dgm:spPr/>
      <dgm:t>
        <a:bodyPr/>
        <a:lstStyle/>
        <a:p>
          <a:endParaRPr lang="fr-FR"/>
        </a:p>
      </dgm:t>
    </dgm:pt>
    <dgm:pt modelId="{28D65E6E-1912-4DD9-A13C-9EE55D97BFD9}" type="pres">
      <dgm:prSet presAssocID="{EBDEC88A-324E-41EA-8C3D-731111683F72}" presName="hierRoot2" presStyleCnt="0">
        <dgm:presLayoutVars>
          <dgm:hierBranch val="init"/>
        </dgm:presLayoutVars>
      </dgm:prSet>
      <dgm:spPr/>
    </dgm:pt>
    <dgm:pt modelId="{362D4E94-B7D8-414A-A3D5-3671FC19DBD6}" type="pres">
      <dgm:prSet presAssocID="{EBDEC88A-324E-41EA-8C3D-731111683F72}" presName="rootComposite" presStyleCnt="0"/>
      <dgm:spPr/>
    </dgm:pt>
    <dgm:pt modelId="{8833BC0C-52F2-4EEB-B4C5-ECFA080BE8BE}" type="pres">
      <dgm:prSet presAssocID="{EBDEC88A-324E-41EA-8C3D-731111683F72}" presName="rootText" presStyleLbl="node3" presStyleIdx="0" presStyleCnt="8" custScaleX="194390">
        <dgm:presLayoutVars>
          <dgm:chPref val="3"/>
        </dgm:presLayoutVars>
      </dgm:prSet>
      <dgm:spPr/>
      <dgm:t>
        <a:bodyPr/>
        <a:lstStyle/>
        <a:p>
          <a:endParaRPr lang="fr-FR"/>
        </a:p>
      </dgm:t>
    </dgm:pt>
    <dgm:pt modelId="{00B8A110-F996-4046-891C-C0CB71514997}" type="pres">
      <dgm:prSet presAssocID="{EBDEC88A-324E-41EA-8C3D-731111683F72}" presName="rootConnector" presStyleLbl="node3" presStyleIdx="0" presStyleCnt="8"/>
      <dgm:spPr/>
      <dgm:t>
        <a:bodyPr/>
        <a:lstStyle/>
        <a:p>
          <a:endParaRPr lang="fr-FR"/>
        </a:p>
      </dgm:t>
    </dgm:pt>
    <dgm:pt modelId="{CC968361-4907-4AF3-BC9D-097759A8BC86}" type="pres">
      <dgm:prSet presAssocID="{EBDEC88A-324E-41EA-8C3D-731111683F72}" presName="hierChild4" presStyleCnt="0"/>
      <dgm:spPr/>
    </dgm:pt>
    <dgm:pt modelId="{A9678388-0215-4F49-AD0F-A814B5DEC143}" type="pres">
      <dgm:prSet presAssocID="{EBDEC88A-324E-41EA-8C3D-731111683F72}" presName="hierChild5" presStyleCnt="0"/>
      <dgm:spPr/>
    </dgm:pt>
    <dgm:pt modelId="{49D67083-742F-4282-9A91-0702F6ABD55F}" type="pres">
      <dgm:prSet presAssocID="{37ACF72F-1B52-415E-BF66-DE4D540B9F94}" presName="hierChild5" presStyleCnt="0"/>
      <dgm:spPr/>
    </dgm:pt>
    <dgm:pt modelId="{69D4E3F5-AE7E-47B9-A486-AA6C87A9789E}" type="pres">
      <dgm:prSet presAssocID="{127E0F9F-555D-47BB-940E-99F368300EB2}" presName="Name64" presStyleLbl="parChTrans1D2" presStyleIdx="1" presStyleCnt="5"/>
      <dgm:spPr/>
      <dgm:t>
        <a:bodyPr/>
        <a:lstStyle/>
        <a:p>
          <a:endParaRPr lang="fr-FR"/>
        </a:p>
      </dgm:t>
    </dgm:pt>
    <dgm:pt modelId="{AA9493FD-45F2-42BC-998C-F2660D2E122F}" type="pres">
      <dgm:prSet presAssocID="{3A49EF69-28FB-4256-8FCD-863E96080C7C}" presName="hierRoot2" presStyleCnt="0">
        <dgm:presLayoutVars>
          <dgm:hierBranch val="init"/>
        </dgm:presLayoutVars>
      </dgm:prSet>
      <dgm:spPr/>
    </dgm:pt>
    <dgm:pt modelId="{5D85582B-5CBE-40DC-963C-BF9EC00B7196}" type="pres">
      <dgm:prSet presAssocID="{3A49EF69-28FB-4256-8FCD-863E96080C7C}" presName="rootComposite" presStyleCnt="0"/>
      <dgm:spPr/>
    </dgm:pt>
    <dgm:pt modelId="{DB1CEE91-A733-48D7-9620-CF6C830960E6}" type="pres">
      <dgm:prSet presAssocID="{3A49EF69-28FB-4256-8FCD-863E96080C7C}" presName="rootText" presStyleLbl="node2" presStyleIdx="1" presStyleCnt="5" custScaleX="155841">
        <dgm:presLayoutVars>
          <dgm:chPref val="3"/>
        </dgm:presLayoutVars>
      </dgm:prSet>
      <dgm:spPr/>
      <dgm:t>
        <a:bodyPr/>
        <a:lstStyle/>
        <a:p>
          <a:endParaRPr lang="fr-FR"/>
        </a:p>
      </dgm:t>
    </dgm:pt>
    <dgm:pt modelId="{8EC9945B-9927-49D7-8929-49AD3762F45A}" type="pres">
      <dgm:prSet presAssocID="{3A49EF69-28FB-4256-8FCD-863E96080C7C}" presName="rootConnector" presStyleLbl="node2" presStyleIdx="1" presStyleCnt="5"/>
      <dgm:spPr/>
      <dgm:t>
        <a:bodyPr/>
        <a:lstStyle/>
        <a:p>
          <a:endParaRPr lang="fr-FR"/>
        </a:p>
      </dgm:t>
    </dgm:pt>
    <dgm:pt modelId="{EE99FF3C-C62D-412E-891E-3C76EEC7A37B}" type="pres">
      <dgm:prSet presAssocID="{3A49EF69-28FB-4256-8FCD-863E96080C7C}" presName="hierChild4" presStyleCnt="0"/>
      <dgm:spPr/>
    </dgm:pt>
    <dgm:pt modelId="{18FBECE4-CCED-4088-9F2F-B7C1724E5D6D}" type="pres">
      <dgm:prSet presAssocID="{4CA6DD28-FA32-4126-8D1D-CA63180FD711}" presName="Name64" presStyleLbl="parChTrans1D3" presStyleIdx="1" presStyleCnt="8"/>
      <dgm:spPr/>
      <dgm:t>
        <a:bodyPr/>
        <a:lstStyle/>
        <a:p>
          <a:endParaRPr lang="fr-FR"/>
        </a:p>
      </dgm:t>
    </dgm:pt>
    <dgm:pt modelId="{4C634170-2F7A-4D57-8174-4C978C8EE83B}" type="pres">
      <dgm:prSet presAssocID="{15CE5EE0-EE39-41BB-835E-23E3C1E6C984}" presName="hierRoot2" presStyleCnt="0">
        <dgm:presLayoutVars>
          <dgm:hierBranch val="init"/>
        </dgm:presLayoutVars>
      </dgm:prSet>
      <dgm:spPr/>
    </dgm:pt>
    <dgm:pt modelId="{E6ED9289-D3A6-4D79-8F07-3C7985F8C2F2}" type="pres">
      <dgm:prSet presAssocID="{15CE5EE0-EE39-41BB-835E-23E3C1E6C984}" presName="rootComposite" presStyleCnt="0"/>
      <dgm:spPr/>
    </dgm:pt>
    <dgm:pt modelId="{BFA4BFA8-5738-4327-BA39-16FA58682050}" type="pres">
      <dgm:prSet presAssocID="{15CE5EE0-EE39-41BB-835E-23E3C1E6C984}" presName="rootText" presStyleLbl="node3" presStyleIdx="1" presStyleCnt="8" custScaleX="145703" custLinFactX="100000" custLinFactNeighborX="114206">
        <dgm:presLayoutVars>
          <dgm:chPref val="3"/>
        </dgm:presLayoutVars>
      </dgm:prSet>
      <dgm:spPr/>
      <dgm:t>
        <a:bodyPr/>
        <a:lstStyle/>
        <a:p>
          <a:endParaRPr lang="fr-FR"/>
        </a:p>
      </dgm:t>
    </dgm:pt>
    <dgm:pt modelId="{7DE42E23-C2C5-4889-A828-EE6D4245E338}" type="pres">
      <dgm:prSet presAssocID="{15CE5EE0-EE39-41BB-835E-23E3C1E6C984}" presName="rootConnector" presStyleLbl="node3" presStyleIdx="1" presStyleCnt="8"/>
      <dgm:spPr/>
      <dgm:t>
        <a:bodyPr/>
        <a:lstStyle/>
        <a:p>
          <a:endParaRPr lang="fr-FR"/>
        </a:p>
      </dgm:t>
    </dgm:pt>
    <dgm:pt modelId="{F65D7A1F-AB5D-474A-BD89-22833A7DFA52}" type="pres">
      <dgm:prSet presAssocID="{15CE5EE0-EE39-41BB-835E-23E3C1E6C984}" presName="hierChild4" presStyleCnt="0"/>
      <dgm:spPr/>
    </dgm:pt>
    <dgm:pt modelId="{65DA0A7A-8D6F-4731-B2FC-2590FA2FBF5E}" type="pres">
      <dgm:prSet presAssocID="{15CE5EE0-EE39-41BB-835E-23E3C1E6C984}" presName="hierChild5" presStyleCnt="0"/>
      <dgm:spPr/>
    </dgm:pt>
    <dgm:pt modelId="{E398B542-928D-4CD7-9AFD-D35142CA5B5A}" type="pres">
      <dgm:prSet presAssocID="{49E97D70-2AB4-4CDF-BF93-355B57FEEE93}" presName="Name64" presStyleLbl="parChTrans1D3" presStyleIdx="2" presStyleCnt="8"/>
      <dgm:spPr/>
      <dgm:t>
        <a:bodyPr/>
        <a:lstStyle/>
        <a:p>
          <a:endParaRPr lang="fr-FR"/>
        </a:p>
      </dgm:t>
    </dgm:pt>
    <dgm:pt modelId="{87838ACA-E77D-464C-8B32-D46A9E9DA0D0}" type="pres">
      <dgm:prSet presAssocID="{C4DE4F77-6EB2-40A6-98E2-1B0C5A33F91C}" presName="hierRoot2" presStyleCnt="0">
        <dgm:presLayoutVars>
          <dgm:hierBranch val="init"/>
        </dgm:presLayoutVars>
      </dgm:prSet>
      <dgm:spPr/>
    </dgm:pt>
    <dgm:pt modelId="{9F43B43B-B1EE-4B9A-81D2-A9FE6F4655FB}" type="pres">
      <dgm:prSet presAssocID="{C4DE4F77-6EB2-40A6-98E2-1B0C5A33F91C}" presName="rootComposite" presStyleCnt="0"/>
      <dgm:spPr/>
    </dgm:pt>
    <dgm:pt modelId="{E5952C09-C0EF-4BF9-BFD1-BD052C7BC317}" type="pres">
      <dgm:prSet presAssocID="{C4DE4F77-6EB2-40A6-98E2-1B0C5A33F91C}" presName="rootText" presStyleLbl="node3" presStyleIdx="2" presStyleCnt="8" custScaleX="145703" custLinFactX="100000" custLinFactNeighborX="114206">
        <dgm:presLayoutVars>
          <dgm:chPref val="3"/>
        </dgm:presLayoutVars>
      </dgm:prSet>
      <dgm:spPr/>
      <dgm:t>
        <a:bodyPr/>
        <a:lstStyle/>
        <a:p>
          <a:endParaRPr lang="fr-FR"/>
        </a:p>
      </dgm:t>
    </dgm:pt>
    <dgm:pt modelId="{8D12BBB3-16DC-4AE6-BE5E-27D5FE139FB9}" type="pres">
      <dgm:prSet presAssocID="{C4DE4F77-6EB2-40A6-98E2-1B0C5A33F91C}" presName="rootConnector" presStyleLbl="node3" presStyleIdx="2" presStyleCnt="8"/>
      <dgm:spPr/>
      <dgm:t>
        <a:bodyPr/>
        <a:lstStyle/>
        <a:p>
          <a:endParaRPr lang="fr-FR"/>
        </a:p>
      </dgm:t>
    </dgm:pt>
    <dgm:pt modelId="{DCCF6811-186D-4DFC-81A9-EEE9F0F11620}" type="pres">
      <dgm:prSet presAssocID="{C4DE4F77-6EB2-40A6-98E2-1B0C5A33F91C}" presName="hierChild4" presStyleCnt="0"/>
      <dgm:spPr/>
    </dgm:pt>
    <dgm:pt modelId="{EFB8D7B5-1ABA-4B2C-8729-94D2ED6A9DF2}" type="pres">
      <dgm:prSet presAssocID="{C4DE4F77-6EB2-40A6-98E2-1B0C5A33F91C}" presName="hierChild5" presStyleCnt="0"/>
      <dgm:spPr/>
    </dgm:pt>
    <dgm:pt modelId="{4F93CB1F-2C2F-4510-884B-1E823D65883F}" type="pres">
      <dgm:prSet presAssocID="{6A74FD57-6CF0-4E3D-A68B-5DB2788A88E0}" presName="Name64" presStyleLbl="parChTrans1D3" presStyleIdx="3" presStyleCnt="8"/>
      <dgm:spPr/>
      <dgm:t>
        <a:bodyPr/>
        <a:lstStyle/>
        <a:p>
          <a:endParaRPr lang="fr-FR"/>
        </a:p>
      </dgm:t>
    </dgm:pt>
    <dgm:pt modelId="{55473030-D2DB-416D-9ABE-80551A06EF7E}" type="pres">
      <dgm:prSet presAssocID="{9EF3AFC6-371F-4193-B1F4-D16AC9315E90}" presName="hierRoot2" presStyleCnt="0">
        <dgm:presLayoutVars>
          <dgm:hierBranch val="init"/>
        </dgm:presLayoutVars>
      </dgm:prSet>
      <dgm:spPr/>
    </dgm:pt>
    <dgm:pt modelId="{DCEC1AAB-1D10-4C75-9D77-56BF1D24E13C}" type="pres">
      <dgm:prSet presAssocID="{9EF3AFC6-371F-4193-B1F4-D16AC9315E90}" presName="rootComposite" presStyleCnt="0"/>
      <dgm:spPr/>
    </dgm:pt>
    <dgm:pt modelId="{7D0E9E83-C0C6-4A63-94E0-D2D1CDF963D6}" type="pres">
      <dgm:prSet presAssocID="{9EF3AFC6-371F-4193-B1F4-D16AC9315E90}" presName="rootText" presStyleLbl="node3" presStyleIdx="3" presStyleCnt="8" custScaleX="145703" custLinFactX="100000" custLinFactNeighborX="114206">
        <dgm:presLayoutVars>
          <dgm:chPref val="3"/>
        </dgm:presLayoutVars>
      </dgm:prSet>
      <dgm:spPr/>
      <dgm:t>
        <a:bodyPr/>
        <a:lstStyle/>
        <a:p>
          <a:endParaRPr lang="fr-FR"/>
        </a:p>
      </dgm:t>
    </dgm:pt>
    <dgm:pt modelId="{06777297-496D-43F6-9F09-D8AAA98C486D}" type="pres">
      <dgm:prSet presAssocID="{9EF3AFC6-371F-4193-B1F4-D16AC9315E90}" presName="rootConnector" presStyleLbl="node3" presStyleIdx="3" presStyleCnt="8"/>
      <dgm:spPr/>
      <dgm:t>
        <a:bodyPr/>
        <a:lstStyle/>
        <a:p>
          <a:endParaRPr lang="fr-FR"/>
        </a:p>
      </dgm:t>
    </dgm:pt>
    <dgm:pt modelId="{4552DDA9-3A49-44BE-A577-FA3B4C973B4E}" type="pres">
      <dgm:prSet presAssocID="{9EF3AFC6-371F-4193-B1F4-D16AC9315E90}" presName="hierChild4" presStyleCnt="0"/>
      <dgm:spPr/>
    </dgm:pt>
    <dgm:pt modelId="{0D30D033-3E47-401F-9D75-F7404A08DD7F}" type="pres">
      <dgm:prSet presAssocID="{9EF3AFC6-371F-4193-B1F4-D16AC9315E90}" presName="hierChild5" presStyleCnt="0"/>
      <dgm:spPr/>
    </dgm:pt>
    <dgm:pt modelId="{82602DC9-24AF-48E3-8C39-E5AF15DF6889}" type="pres">
      <dgm:prSet presAssocID="{3A49EF69-28FB-4256-8FCD-863E96080C7C}" presName="hierChild5" presStyleCnt="0"/>
      <dgm:spPr/>
    </dgm:pt>
    <dgm:pt modelId="{519A05CA-E537-48E8-9BD9-744795E5629B}" type="pres">
      <dgm:prSet presAssocID="{B7AA188D-B880-478C-BD78-292FE762B06A}" presName="Name64" presStyleLbl="parChTrans1D2" presStyleIdx="2" presStyleCnt="5"/>
      <dgm:spPr/>
      <dgm:t>
        <a:bodyPr/>
        <a:lstStyle/>
        <a:p>
          <a:endParaRPr lang="fr-FR"/>
        </a:p>
      </dgm:t>
    </dgm:pt>
    <dgm:pt modelId="{3E3ED51B-5343-4B8A-AB60-6BA222AF1584}" type="pres">
      <dgm:prSet presAssocID="{F82B2177-3361-43C0-954B-BB830EA6D6BD}" presName="hierRoot2" presStyleCnt="0">
        <dgm:presLayoutVars>
          <dgm:hierBranch val="init"/>
        </dgm:presLayoutVars>
      </dgm:prSet>
      <dgm:spPr/>
    </dgm:pt>
    <dgm:pt modelId="{83BAEFEF-ADC0-4886-A783-3B3BB4BA0293}" type="pres">
      <dgm:prSet presAssocID="{F82B2177-3361-43C0-954B-BB830EA6D6BD}" presName="rootComposite" presStyleCnt="0"/>
      <dgm:spPr/>
    </dgm:pt>
    <dgm:pt modelId="{4CA85383-8701-4AD0-9C60-FB3D1EB134C4}" type="pres">
      <dgm:prSet presAssocID="{F82B2177-3361-43C0-954B-BB830EA6D6BD}" presName="rootText" presStyleLbl="node2" presStyleIdx="2" presStyleCnt="5">
        <dgm:presLayoutVars>
          <dgm:chPref val="3"/>
        </dgm:presLayoutVars>
      </dgm:prSet>
      <dgm:spPr/>
      <dgm:t>
        <a:bodyPr/>
        <a:lstStyle/>
        <a:p>
          <a:endParaRPr lang="fr-FR"/>
        </a:p>
      </dgm:t>
    </dgm:pt>
    <dgm:pt modelId="{87073B22-B34C-4EAC-8D67-5C6BBEC9AD0A}" type="pres">
      <dgm:prSet presAssocID="{F82B2177-3361-43C0-954B-BB830EA6D6BD}" presName="rootConnector" presStyleLbl="node2" presStyleIdx="2" presStyleCnt="5"/>
      <dgm:spPr/>
      <dgm:t>
        <a:bodyPr/>
        <a:lstStyle/>
        <a:p>
          <a:endParaRPr lang="fr-FR"/>
        </a:p>
      </dgm:t>
    </dgm:pt>
    <dgm:pt modelId="{8E31AC1A-E510-4736-AEF8-1355627CEDAB}" type="pres">
      <dgm:prSet presAssocID="{F82B2177-3361-43C0-954B-BB830EA6D6BD}" presName="hierChild4" presStyleCnt="0"/>
      <dgm:spPr/>
    </dgm:pt>
    <dgm:pt modelId="{504AA253-F057-4B5A-9C03-A7D9AA74526D}" type="pres">
      <dgm:prSet presAssocID="{E0BE463D-4C68-482F-BC83-13D18610B8BA}" presName="Name64" presStyleLbl="parChTrans1D3" presStyleIdx="4" presStyleCnt="8"/>
      <dgm:spPr/>
      <dgm:t>
        <a:bodyPr/>
        <a:lstStyle/>
        <a:p>
          <a:endParaRPr lang="fr-FR"/>
        </a:p>
      </dgm:t>
    </dgm:pt>
    <dgm:pt modelId="{F02972D1-B695-44D1-B95E-7E44BE7A9B61}" type="pres">
      <dgm:prSet presAssocID="{1DFF2E94-F6A4-4B0C-904A-6FCBA5BCDA4B}" presName="hierRoot2" presStyleCnt="0">
        <dgm:presLayoutVars>
          <dgm:hierBranch val="init"/>
        </dgm:presLayoutVars>
      </dgm:prSet>
      <dgm:spPr/>
    </dgm:pt>
    <dgm:pt modelId="{0C15A728-03EF-432E-82C5-2241742CF352}" type="pres">
      <dgm:prSet presAssocID="{1DFF2E94-F6A4-4B0C-904A-6FCBA5BCDA4B}" presName="rootComposite" presStyleCnt="0"/>
      <dgm:spPr/>
    </dgm:pt>
    <dgm:pt modelId="{CBB46950-272E-42BC-8BA1-5BDC5FF91044}" type="pres">
      <dgm:prSet presAssocID="{1DFF2E94-F6A4-4B0C-904A-6FCBA5BCDA4B}" presName="rootText" presStyleLbl="node3" presStyleIdx="4" presStyleCnt="8" custScaleX="194390">
        <dgm:presLayoutVars>
          <dgm:chPref val="3"/>
        </dgm:presLayoutVars>
      </dgm:prSet>
      <dgm:spPr/>
      <dgm:t>
        <a:bodyPr/>
        <a:lstStyle/>
        <a:p>
          <a:endParaRPr lang="fr-FR"/>
        </a:p>
      </dgm:t>
    </dgm:pt>
    <dgm:pt modelId="{2D80E6AA-3227-4D1C-88AA-7A90446CC18E}" type="pres">
      <dgm:prSet presAssocID="{1DFF2E94-F6A4-4B0C-904A-6FCBA5BCDA4B}" presName="rootConnector" presStyleLbl="node3" presStyleIdx="4" presStyleCnt="8"/>
      <dgm:spPr/>
      <dgm:t>
        <a:bodyPr/>
        <a:lstStyle/>
        <a:p>
          <a:endParaRPr lang="fr-FR"/>
        </a:p>
      </dgm:t>
    </dgm:pt>
    <dgm:pt modelId="{D0505ACF-2736-4D19-9691-1287128EE3AD}" type="pres">
      <dgm:prSet presAssocID="{1DFF2E94-F6A4-4B0C-904A-6FCBA5BCDA4B}" presName="hierChild4" presStyleCnt="0"/>
      <dgm:spPr/>
    </dgm:pt>
    <dgm:pt modelId="{D5BFE10C-057E-4EB4-AD80-B195F242A8E2}" type="pres">
      <dgm:prSet presAssocID="{1DFF2E94-F6A4-4B0C-904A-6FCBA5BCDA4B}" presName="hierChild5" presStyleCnt="0"/>
      <dgm:spPr/>
    </dgm:pt>
    <dgm:pt modelId="{0CAEEAC5-D8A7-491C-BA29-67990B185286}" type="pres">
      <dgm:prSet presAssocID="{F82B2177-3361-43C0-954B-BB830EA6D6BD}" presName="hierChild5" presStyleCnt="0"/>
      <dgm:spPr/>
    </dgm:pt>
    <dgm:pt modelId="{11620B06-41F6-456D-A8A6-AF7AFB1EAE31}" type="pres">
      <dgm:prSet presAssocID="{652E16CB-8B5B-410C-B70A-A31E7C1C9C7B}" presName="Name64" presStyleLbl="parChTrans1D2" presStyleIdx="3" presStyleCnt="5"/>
      <dgm:spPr/>
      <dgm:t>
        <a:bodyPr/>
        <a:lstStyle/>
        <a:p>
          <a:endParaRPr lang="fr-FR"/>
        </a:p>
      </dgm:t>
    </dgm:pt>
    <dgm:pt modelId="{80C01E5D-7C60-4850-B0C9-CC30B3871D16}" type="pres">
      <dgm:prSet presAssocID="{3A56E42B-555B-4F82-A0EA-6CC0F7AC4808}" presName="hierRoot2" presStyleCnt="0">
        <dgm:presLayoutVars>
          <dgm:hierBranch val="init"/>
        </dgm:presLayoutVars>
      </dgm:prSet>
      <dgm:spPr/>
    </dgm:pt>
    <dgm:pt modelId="{5D2D94D2-CBBA-43F2-AC4F-8150A5921A13}" type="pres">
      <dgm:prSet presAssocID="{3A56E42B-555B-4F82-A0EA-6CC0F7AC4808}" presName="rootComposite" presStyleCnt="0"/>
      <dgm:spPr/>
    </dgm:pt>
    <dgm:pt modelId="{F4F704E4-58C9-497F-9C28-8B2EC74A7FFE}" type="pres">
      <dgm:prSet presAssocID="{3A56E42B-555B-4F82-A0EA-6CC0F7AC4808}" presName="rootText" presStyleLbl="node2" presStyleIdx="3" presStyleCnt="5">
        <dgm:presLayoutVars>
          <dgm:chPref val="3"/>
        </dgm:presLayoutVars>
      </dgm:prSet>
      <dgm:spPr/>
      <dgm:t>
        <a:bodyPr/>
        <a:lstStyle/>
        <a:p>
          <a:endParaRPr lang="fr-FR"/>
        </a:p>
      </dgm:t>
    </dgm:pt>
    <dgm:pt modelId="{713FBE49-42F7-417E-AF6B-C3FC841909B1}" type="pres">
      <dgm:prSet presAssocID="{3A56E42B-555B-4F82-A0EA-6CC0F7AC4808}" presName="rootConnector" presStyleLbl="node2" presStyleIdx="3" presStyleCnt="5"/>
      <dgm:spPr/>
      <dgm:t>
        <a:bodyPr/>
        <a:lstStyle/>
        <a:p>
          <a:endParaRPr lang="fr-FR"/>
        </a:p>
      </dgm:t>
    </dgm:pt>
    <dgm:pt modelId="{0BE3901F-F66D-4CEF-9422-C63CEEA322CB}" type="pres">
      <dgm:prSet presAssocID="{3A56E42B-555B-4F82-A0EA-6CC0F7AC4808}" presName="hierChild4" presStyleCnt="0"/>
      <dgm:spPr/>
    </dgm:pt>
    <dgm:pt modelId="{7EF378B2-407C-4B32-8884-828756144681}" type="pres">
      <dgm:prSet presAssocID="{5C50A25C-083D-4961-B2E3-6C4545AE99EC}" presName="Name64" presStyleLbl="parChTrans1D3" presStyleIdx="5" presStyleCnt="8"/>
      <dgm:spPr/>
      <dgm:t>
        <a:bodyPr/>
        <a:lstStyle/>
        <a:p>
          <a:endParaRPr lang="fr-FR"/>
        </a:p>
      </dgm:t>
    </dgm:pt>
    <dgm:pt modelId="{F45C22EE-B90B-4E9B-B433-314FE87082B2}" type="pres">
      <dgm:prSet presAssocID="{0B5C4B33-238F-4A57-8C6C-EFC46784B320}" presName="hierRoot2" presStyleCnt="0">
        <dgm:presLayoutVars>
          <dgm:hierBranch val="init"/>
        </dgm:presLayoutVars>
      </dgm:prSet>
      <dgm:spPr/>
    </dgm:pt>
    <dgm:pt modelId="{FE961B8F-F783-4621-9C1C-F4826C617EF7}" type="pres">
      <dgm:prSet presAssocID="{0B5C4B33-238F-4A57-8C6C-EFC46784B320}" presName="rootComposite" presStyleCnt="0"/>
      <dgm:spPr/>
    </dgm:pt>
    <dgm:pt modelId="{E83D1C05-81DA-46FA-BEAB-373C77C5947E}" type="pres">
      <dgm:prSet presAssocID="{0B5C4B33-238F-4A57-8C6C-EFC46784B320}" presName="rootText" presStyleLbl="node3" presStyleIdx="5" presStyleCnt="8" custScaleX="194390">
        <dgm:presLayoutVars>
          <dgm:chPref val="3"/>
        </dgm:presLayoutVars>
      </dgm:prSet>
      <dgm:spPr/>
      <dgm:t>
        <a:bodyPr/>
        <a:lstStyle/>
        <a:p>
          <a:endParaRPr lang="fr-FR"/>
        </a:p>
      </dgm:t>
    </dgm:pt>
    <dgm:pt modelId="{9CF43145-CB6B-4BBB-BB43-EA45510AB66E}" type="pres">
      <dgm:prSet presAssocID="{0B5C4B33-238F-4A57-8C6C-EFC46784B320}" presName="rootConnector" presStyleLbl="node3" presStyleIdx="5" presStyleCnt="8"/>
      <dgm:spPr/>
      <dgm:t>
        <a:bodyPr/>
        <a:lstStyle/>
        <a:p>
          <a:endParaRPr lang="fr-FR"/>
        </a:p>
      </dgm:t>
    </dgm:pt>
    <dgm:pt modelId="{596F5021-23CF-49FA-BA13-83016AA6D480}" type="pres">
      <dgm:prSet presAssocID="{0B5C4B33-238F-4A57-8C6C-EFC46784B320}" presName="hierChild4" presStyleCnt="0"/>
      <dgm:spPr/>
    </dgm:pt>
    <dgm:pt modelId="{ACB43A1F-8553-43EF-B75B-23247FE75F12}" type="pres">
      <dgm:prSet presAssocID="{0B5C4B33-238F-4A57-8C6C-EFC46784B320}" presName="hierChild5" presStyleCnt="0"/>
      <dgm:spPr/>
    </dgm:pt>
    <dgm:pt modelId="{3C1BB8CD-F00F-4DF2-8315-925E5C24FFC0}" type="pres">
      <dgm:prSet presAssocID="{3A56E42B-555B-4F82-A0EA-6CC0F7AC4808}" presName="hierChild5" presStyleCnt="0"/>
      <dgm:spPr/>
    </dgm:pt>
    <dgm:pt modelId="{19A7A051-3B15-4201-865B-CF44E40B63AE}" type="pres">
      <dgm:prSet presAssocID="{500D2B64-1751-4B70-A5FB-91CCE288E2BD}" presName="Name64" presStyleLbl="parChTrans1D2" presStyleIdx="4" presStyleCnt="5"/>
      <dgm:spPr/>
      <dgm:t>
        <a:bodyPr/>
        <a:lstStyle/>
        <a:p>
          <a:endParaRPr lang="fr-FR"/>
        </a:p>
      </dgm:t>
    </dgm:pt>
    <dgm:pt modelId="{6A9245AC-84AB-4063-A240-10C1F08423A4}" type="pres">
      <dgm:prSet presAssocID="{10FD6D73-52B3-4593-9870-0C996CE1D821}" presName="hierRoot2" presStyleCnt="0">
        <dgm:presLayoutVars>
          <dgm:hierBranch val="init"/>
        </dgm:presLayoutVars>
      </dgm:prSet>
      <dgm:spPr/>
    </dgm:pt>
    <dgm:pt modelId="{500A11DB-5DE4-4A36-AE44-42C217A0B352}" type="pres">
      <dgm:prSet presAssocID="{10FD6D73-52B3-4593-9870-0C996CE1D821}" presName="rootComposite" presStyleCnt="0"/>
      <dgm:spPr/>
    </dgm:pt>
    <dgm:pt modelId="{EB607748-2643-43A6-93F4-717E553CCC03}" type="pres">
      <dgm:prSet presAssocID="{10FD6D73-52B3-4593-9870-0C996CE1D821}" presName="rootText" presStyleLbl="node2" presStyleIdx="4" presStyleCnt="5">
        <dgm:presLayoutVars>
          <dgm:chPref val="3"/>
        </dgm:presLayoutVars>
      </dgm:prSet>
      <dgm:spPr/>
      <dgm:t>
        <a:bodyPr/>
        <a:lstStyle/>
        <a:p>
          <a:endParaRPr lang="fr-FR"/>
        </a:p>
      </dgm:t>
    </dgm:pt>
    <dgm:pt modelId="{AA13ED28-44DD-48F1-9C8B-41AACB920410}" type="pres">
      <dgm:prSet presAssocID="{10FD6D73-52B3-4593-9870-0C996CE1D821}" presName="rootConnector" presStyleLbl="node2" presStyleIdx="4" presStyleCnt="5"/>
      <dgm:spPr/>
      <dgm:t>
        <a:bodyPr/>
        <a:lstStyle/>
        <a:p>
          <a:endParaRPr lang="fr-FR"/>
        </a:p>
      </dgm:t>
    </dgm:pt>
    <dgm:pt modelId="{F19668D1-A27B-4ADC-A00A-C7F99271AFCE}" type="pres">
      <dgm:prSet presAssocID="{10FD6D73-52B3-4593-9870-0C996CE1D821}" presName="hierChild4" presStyleCnt="0"/>
      <dgm:spPr/>
    </dgm:pt>
    <dgm:pt modelId="{1D371BCD-FD05-46DB-AE1B-5AB8B1751BDB}" type="pres">
      <dgm:prSet presAssocID="{A43E4F00-5E49-453B-925D-B96019AE468C}" presName="Name64" presStyleLbl="parChTrans1D3" presStyleIdx="6" presStyleCnt="8"/>
      <dgm:spPr/>
      <dgm:t>
        <a:bodyPr/>
        <a:lstStyle/>
        <a:p>
          <a:endParaRPr lang="fr-FR"/>
        </a:p>
      </dgm:t>
    </dgm:pt>
    <dgm:pt modelId="{1AF042D3-324E-49EE-9297-F0DA41E18DE5}" type="pres">
      <dgm:prSet presAssocID="{AED2A71C-0A77-4E90-A6A6-896AAD05823D}" presName="hierRoot2" presStyleCnt="0">
        <dgm:presLayoutVars>
          <dgm:hierBranch val="init"/>
        </dgm:presLayoutVars>
      </dgm:prSet>
      <dgm:spPr/>
    </dgm:pt>
    <dgm:pt modelId="{E9C46A09-421D-4B68-B458-F0D5B18BC6B1}" type="pres">
      <dgm:prSet presAssocID="{AED2A71C-0A77-4E90-A6A6-896AAD05823D}" presName="rootComposite" presStyleCnt="0"/>
      <dgm:spPr/>
    </dgm:pt>
    <dgm:pt modelId="{ED5B6B99-048B-4B01-97DE-3921ACE18DB2}" type="pres">
      <dgm:prSet presAssocID="{AED2A71C-0A77-4E90-A6A6-896AAD05823D}" presName="rootText" presStyleLbl="node3" presStyleIdx="6" presStyleCnt="8" custScaleX="194390">
        <dgm:presLayoutVars>
          <dgm:chPref val="3"/>
        </dgm:presLayoutVars>
      </dgm:prSet>
      <dgm:spPr/>
      <dgm:t>
        <a:bodyPr/>
        <a:lstStyle/>
        <a:p>
          <a:endParaRPr lang="fr-FR"/>
        </a:p>
      </dgm:t>
    </dgm:pt>
    <dgm:pt modelId="{26137B91-0EEE-4B78-A2F9-D9D9A0B34854}" type="pres">
      <dgm:prSet presAssocID="{AED2A71C-0A77-4E90-A6A6-896AAD05823D}" presName="rootConnector" presStyleLbl="node3" presStyleIdx="6" presStyleCnt="8"/>
      <dgm:spPr/>
      <dgm:t>
        <a:bodyPr/>
        <a:lstStyle/>
        <a:p>
          <a:endParaRPr lang="fr-FR"/>
        </a:p>
      </dgm:t>
    </dgm:pt>
    <dgm:pt modelId="{BA7EBE4D-4978-4C41-9AFB-16F262DD3F77}" type="pres">
      <dgm:prSet presAssocID="{AED2A71C-0A77-4E90-A6A6-896AAD05823D}" presName="hierChild4" presStyleCnt="0"/>
      <dgm:spPr/>
    </dgm:pt>
    <dgm:pt modelId="{F7E55352-D4AD-404F-B0BF-23A432217399}" type="pres">
      <dgm:prSet presAssocID="{22DD5F95-2E9B-4933-A9F5-D9B24F38D2A4}" presName="Name64" presStyleLbl="parChTrans1D4" presStyleIdx="0" presStyleCnt="2"/>
      <dgm:spPr/>
      <dgm:t>
        <a:bodyPr/>
        <a:lstStyle/>
        <a:p>
          <a:endParaRPr lang="fr-FR"/>
        </a:p>
      </dgm:t>
    </dgm:pt>
    <dgm:pt modelId="{A050BC4E-85F1-4325-9F6E-92C8F9630BBB}" type="pres">
      <dgm:prSet presAssocID="{A9B48322-4AC9-4875-8C8F-FA4FE4CA59EC}" presName="hierRoot2" presStyleCnt="0">
        <dgm:presLayoutVars>
          <dgm:hierBranch val="init"/>
        </dgm:presLayoutVars>
      </dgm:prSet>
      <dgm:spPr/>
    </dgm:pt>
    <dgm:pt modelId="{9E8B50FF-A767-4B67-A7D0-81C9C58F5AEA}" type="pres">
      <dgm:prSet presAssocID="{A9B48322-4AC9-4875-8C8F-FA4FE4CA59EC}" presName="rootComposite" presStyleCnt="0"/>
      <dgm:spPr/>
    </dgm:pt>
    <dgm:pt modelId="{CFB6A25E-8AE1-4738-A7EC-596EA6DAB722}" type="pres">
      <dgm:prSet presAssocID="{A9B48322-4AC9-4875-8C8F-FA4FE4CA59EC}" presName="rootText" presStyleLbl="node4" presStyleIdx="0" presStyleCnt="2" custScaleX="124013" custLinFactNeighborX="93045">
        <dgm:presLayoutVars>
          <dgm:chPref val="3"/>
        </dgm:presLayoutVars>
      </dgm:prSet>
      <dgm:spPr/>
      <dgm:t>
        <a:bodyPr/>
        <a:lstStyle/>
        <a:p>
          <a:endParaRPr lang="fr-FR"/>
        </a:p>
      </dgm:t>
    </dgm:pt>
    <dgm:pt modelId="{07D57B9B-D17A-452A-BB65-3788AEE27396}" type="pres">
      <dgm:prSet presAssocID="{A9B48322-4AC9-4875-8C8F-FA4FE4CA59EC}" presName="rootConnector" presStyleLbl="node4" presStyleIdx="0" presStyleCnt="2"/>
      <dgm:spPr/>
      <dgm:t>
        <a:bodyPr/>
        <a:lstStyle/>
        <a:p>
          <a:endParaRPr lang="fr-FR"/>
        </a:p>
      </dgm:t>
    </dgm:pt>
    <dgm:pt modelId="{7561565D-C28E-4646-A104-ECA8387F4324}" type="pres">
      <dgm:prSet presAssocID="{A9B48322-4AC9-4875-8C8F-FA4FE4CA59EC}" presName="hierChild4" presStyleCnt="0"/>
      <dgm:spPr/>
    </dgm:pt>
    <dgm:pt modelId="{9566D389-5834-4879-B111-570259BE4F4D}" type="pres">
      <dgm:prSet presAssocID="{A9B48322-4AC9-4875-8C8F-FA4FE4CA59EC}" presName="hierChild5" presStyleCnt="0"/>
      <dgm:spPr/>
    </dgm:pt>
    <dgm:pt modelId="{17C1C841-E727-4F6E-8F1A-252B90EED691}" type="pres">
      <dgm:prSet presAssocID="{4B2CF3E2-215D-4E76-9A16-43C934D3030D}" presName="Name64" presStyleLbl="parChTrans1D4" presStyleIdx="1" presStyleCnt="2"/>
      <dgm:spPr/>
      <dgm:t>
        <a:bodyPr/>
        <a:lstStyle/>
        <a:p>
          <a:endParaRPr lang="fr-FR"/>
        </a:p>
      </dgm:t>
    </dgm:pt>
    <dgm:pt modelId="{3FDC9C72-24F0-451C-A1F0-5E3C36537BFF}" type="pres">
      <dgm:prSet presAssocID="{63915489-439F-49D7-A809-7137A2F04811}" presName="hierRoot2" presStyleCnt="0">
        <dgm:presLayoutVars>
          <dgm:hierBranch val="init"/>
        </dgm:presLayoutVars>
      </dgm:prSet>
      <dgm:spPr/>
    </dgm:pt>
    <dgm:pt modelId="{64AA728A-E9DC-4426-A6D4-686539964CFA}" type="pres">
      <dgm:prSet presAssocID="{63915489-439F-49D7-A809-7137A2F04811}" presName="rootComposite" presStyleCnt="0"/>
      <dgm:spPr/>
    </dgm:pt>
    <dgm:pt modelId="{FF59C45A-06EF-4413-95F7-28810A707A6D}" type="pres">
      <dgm:prSet presAssocID="{63915489-439F-49D7-A809-7137A2F04811}" presName="rootText" presStyleLbl="node4" presStyleIdx="1" presStyleCnt="2" custScaleX="124013" custLinFactNeighborX="93045">
        <dgm:presLayoutVars>
          <dgm:chPref val="3"/>
        </dgm:presLayoutVars>
      </dgm:prSet>
      <dgm:spPr/>
      <dgm:t>
        <a:bodyPr/>
        <a:lstStyle/>
        <a:p>
          <a:endParaRPr lang="fr-FR"/>
        </a:p>
      </dgm:t>
    </dgm:pt>
    <dgm:pt modelId="{F4C0A2B7-FBEA-4ED8-97C4-67FDAF8609BD}" type="pres">
      <dgm:prSet presAssocID="{63915489-439F-49D7-A809-7137A2F04811}" presName="rootConnector" presStyleLbl="node4" presStyleIdx="1" presStyleCnt="2"/>
      <dgm:spPr/>
      <dgm:t>
        <a:bodyPr/>
        <a:lstStyle/>
        <a:p>
          <a:endParaRPr lang="fr-FR"/>
        </a:p>
      </dgm:t>
    </dgm:pt>
    <dgm:pt modelId="{CC58BB22-A9FD-4A0A-82EE-6959346C5963}" type="pres">
      <dgm:prSet presAssocID="{63915489-439F-49D7-A809-7137A2F04811}" presName="hierChild4" presStyleCnt="0"/>
      <dgm:spPr/>
    </dgm:pt>
    <dgm:pt modelId="{82ED3F78-16B8-45D1-A2BC-AC20E5C10939}" type="pres">
      <dgm:prSet presAssocID="{63915489-439F-49D7-A809-7137A2F04811}" presName="hierChild5" presStyleCnt="0"/>
      <dgm:spPr/>
    </dgm:pt>
    <dgm:pt modelId="{E8412FE0-8BE4-411F-ACCA-C8C5D253DA24}" type="pres">
      <dgm:prSet presAssocID="{AED2A71C-0A77-4E90-A6A6-896AAD05823D}" presName="hierChild5" presStyleCnt="0"/>
      <dgm:spPr/>
    </dgm:pt>
    <dgm:pt modelId="{B18BFAC6-7D7F-4B3C-BC1F-F3BFF1E5119F}" type="pres">
      <dgm:prSet presAssocID="{1ABB25C1-DB8F-49AA-B7DE-EE7ED93C4716}" presName="Name64" presStyleLbl="parChTrans1D3" presStyleIdx="7" presStyleCnt="8"/>
      <dgm:spPr/>
      <dgm:t>
        <a:bodyPr/>
        <a:lstStyle/>
        <a:p>
          <a:endParaRPr lang="fr-FR"/>
        </a:p>
      </dgm:t>
    </dgm:pt>
    <dgm:pt modelId="{D66B2CA3-FC04-4275-8450-9B2F9D794157}" type="pres">
      <dgm:prSet presAssocID="{FE28C547-222B-4846-A5B9-8027793690B0}" presName="hierRoot2" presStyleCnt="0">
        <dgm:presLayoutVars>
          <dgm:hierBranch val="init"/>
        </dgm:presLayoutVars>
      </dgm:prSet>
      <dgm:spPr/>
    </dgm:pt>
    <dgm:pt modelId="{32F49338-D118-47CE-B815-8507D022EC9D}" type="pres">
      <dgm:prSet presAssocID="{FE28C547-222B-4846-A5B9-8027793690B0}" presName="rootComposite" presStyleCnt="0"/>
      <dgm:spPr/>
    </dgm:pt>
    <dgm:pt modelId="{02D7EA27-D0F9-4104-8C77-BA02F5B2C32C}" type="pres">
      <dgm:prSet presAssocID="{FE28C547-222B-4846-A5B9-8027793690B0}" presName="rootText" presStyleLbl="node3" presStyleIdx="7" presStyleCnt="8" custScaleX="194390">
        <dgm:presLayoutVars>
          <dgm:chPref val="3"/>
        </dgm:presLayoutVars>
      </dgm:prSet>
      <dgm:spPr/>
      <dgm:t>
        <a:bodyPr/>
        <a:lstStyle/>
        <a:p>
          <a:endParaRPr lang="fr-FR"/>
        </a:p>
      </dgm:t>
    </dgm:pt>
    <dgm:pt modelId="{A184E66D-1961-492B-BA41-09178C934287}" type="pres">
      <dgm:prSet presAssocID="{FE28C547-222B-4846-A5B9-8027793690B0}" presName="rootConnector" presStyleLbl="node3" presStyleIdx="7" presStyleCnt="8"/>
      <dgm:spPr/>
      <dgm:t>
        <a:bodyPr/>
        <a:lstStyle/>
        <a:p>
          <a:endParaRPr lang="fr-FR"/>
        </a:p>
      </dgm:t>
    </dgm:pt>
    <dgm:pt modelId="{F3A90879-50A6-48A1-A27A-E99DFF3A4FFC}" type="pres">
      <dgm:prSet presAssocID="{FE28C547-222B-4846-A5B9-8027793690B0}" presName="hierChild4" presStyleCnt="0"/>
      <dgm:spPr/>
    </dgm:pt>
    <dgm:pt modelId="{26930F43-B1D9-4BF1-BC07-1015FAC9C0FE}" type="pres">
      <dgm:prSet presAssocID="{FE28C547-222B-4846-A5B9-8027793690B0}" presName="hierChild5" presStyleCnt="0"/>
      <dgm:spPr/>
    </dgm:pt>
    <dgm:pt modelId="{BDCCB426-4525-45F3-9CB5-DF33358183FD}" type="pres">
      <dgm:prSet presAssocID="{10FD6D73-52B3-4593-9870-0C996CE1D821}" presName="hierChild5" presStyleCnt="0"/>
      <dgm:spPr/>
    </dgm:pt>
    <dgm:pt modelId="{E8E57B38-6BEF-489B-994E-B6D843C29C47}" type="pres">
      <dgm:prSet presAssocID="{640BD6DF-BA03-4C02-87D8-FCCE762D21D8}" presName="hierChild3" presStyleCnt="0"/>
      <dgm:spPr/>
    </dgm:pt>
  </dgm:ptLst>
  <dgm:cxnLst>
    <dgm:cxn modelId="{63E8861E-1372-4DDE-883C-15692D1C4CCE}" srcId="{640BD6DF-BA03-4C02-87D8-FCCE762D21D8}" destId="{10FD6D73-52B3-4593-9870-0C996CE1D821}" srcOrd="4" destOrd="0" parTransId="{500D2B64-1751-4B70-A5FB-91CCE288E2BD}" sibTransId="{95C81BAC-300F-466E-A1BD-47AD4FD856BA}"/>
    <dgm:cxn modelId="{6EA01E6C-4040-43C2-85F1-361646930AC0}" srcId="{3A49EF69-28FB-4256-8FCD-863E96080C7C}" destId="{9EF3AFC6-371F-4193-B1F4-D16AC9315E90}" srcOrd="2" destOrd="0" parTransId="{6A74FD57-6CF0-4E3D-A68B-5DB2788A88E0}" sibTransId="{48D91E15-4A8E-440C-A3DE-064C1D7C5750}"/>
    <dgm:cxn modelId="{9D335E25-9E7E-4EB8-A74E-7009D65148AF}" type="presOf" srcId="{0B5C4B33-238F-4A57-8C6C-EFC46784B320}" destId="{E83D1C05-81DA-46FA-BEAB-373C77C5947E}" srcOrd="0" destOrd="0" presId="urn:microsoft.com/office/officeart/2009/3/layout/HorizontalOrganizationChart"/>
    <dgm:cxn modelId="{F61198EB-6E42-46F0-8A04-13F8E7774979}" type="presOf" srcId="{640BD6DF-BA03-4C02-87D8-FCCE762D21D8}" destId="{F1E1A279-476B-4AB1-8135-47F639AB46FB}" srcOrd="0" destOrd="0" presId="urn:microsoft.com/office/officeart/2009/3/layout/HorizontalOrganizationChart"/>
    <dgm:cxn modelId="{3128F188-AF10-4E3D-8CD6-839BF73F6CCF}" type="presOf" srcId="{CB6D0456-3016-4B47-A1C5-0247F6584761}" destId="{D23A3521-C62B-4A17-8CFF-BB7D333622D8}" srcOrd="0" destOrd="0" presId="urn:microsoft.com/office/officeart/2009/3/layout/HorizontalOrganizationChart"/>
    <dgm:cxn modelId="{39992BC4-D0BA-47EE-9C70-9D54E24ECB74}" type="presOf" srcId="{15CE5EE0-EE39-41BB-835E-23E3C1E6C984}" destId="{BFA4BFA8-5738-4327-BA39-16FA58682050}" srcOrd="0" destOrd="0" presId="urn:microsoft.com/office/officeart/2009/3/layout/HorizontalOrganizationChart"/>
    <dgm:cxn modelId="{024F1250-6B17-43C2-9A60-6ECE3BEB51D7}" type="presOf" srcId="{4B2CF3E2-215D-4E76-9A16-43C934D3030D}" destId="{17C1C841-E727-4F6E-8F1A-252B90EED691}" srcOrd="0" destOrd="0" presId="urn:microsoft.com/office/officeart/2009/3/layout/HorizontalOrganizationChart"/>
    <dgm:cxn modelId="{1CEEFE03-A01A-4DE9-B140-29158A9102D4}" type="presOf" srcId="{99881609-8A62-46A9-B937-4772C9F70098}" destId="{2BAD5BB4-6ADB-4B02-94B6-EF621B4408D9}" srcOrd="0" destOrd="0" presId="urn:microsoft.com/office/officeart/2009/3/layout/HorizontalOrganizationChart"/>
    <dgm:cxn modelId="{3FF93E5A-AC51-420D-BEBC-DF69DE1DB810}" type="presOf" srcId="{AED2A71C-0A77-4E90-A6A6-896AAD05823D}" destId="{ED5B6B99-048B-4B01-97DE-3921ACE18DB2}" srcOrd="0" destOrd="0" presId="urn:microsoft.com/office/officeart/2009/3/layout/HorizontalOrganizationChart"/>
    <dgm:cxn modelId="{CAEF3635-2975-4079-A252-120E2675A2EA}" type="presOf" srcId="{C4DE4F77-6EB2-40A6-98E2-1B0C5A33F91C}" destId="{E5952C09-C0EF-4BF9-BFD1-BD052C7BC317}" srcOrd="0" destOrd="0" presId="urn:microsoft.com/office/officeart/2009/3/layout/HorizontalOrganizationChart"/>
    <dgm:cxn modelId="{99E61B93-F95F-4A5A-9D48-F6951D77E7EE}" type="presOf" srcId="{10FD6D73-52B3-4593-9870-0C996CE1D821}" destId="{EB607748-2643-43A6-93F4-717E553CCC03}" srcOrd="0" destOrd="0" presId="urn:microsoft.com/office/officeart/2009/3/layout/HorizontalOrganizationChart"/>
    <dgm:cxn modelId="{00C9E067-18EA-4833-98BC-EBF35F01916C}" type="presOf" srcId="{49E97D70-2AB4-4CDF-BF93-355B57FEEE93}" destId="{E398B542-928D-4CD7-9AFD-D35142CA5B5A}" srcOrd="0" destOrd="0" presId="urn:microsoft.com/office/officeart/2009/3/layout/HorizontalOrganizationChart"/>
    <dgm:cxn modelId="{CA5D849B-F100-44F6-BD53-4BC40BD73002}" type="presOf" srcId="{22DD5F95-2E9B-4933-A9F5-D9B24F38D2A4}" destId="{F7E55352-D4AD-404F-B0BF-23A432217399}" srcOrd="0" destOrd="0" presId="urn:microsoft.com/office/officeart/2009/3/layout/HorizontalOrganizationChart"/>
    <dgm:cxn modelId="{5AC9B447-9BAC-4267-ACBC-CA76AC91F9BD}" type="presOf" srcId="{A43E4F00-5E49-453B-925D-B96019AE468C}" destId="{1D371BCD-FD05-46DB-AE1B-5AB8B1751BDB}" srcOrd="0" destOrd="0" presId="urn:microsoft.com/office/officeart/2009/3/layout/HorizontalOrganizationChart"/>
    <dgm:cxn modelId="{549455FA-FCB6-4C60-B133-165587E60D81}" type="presOf" srcId="{E0BE463D-4C68-482F-BC83-13D18610B8BA}" destId="{504AA253-F057-4B5A-9C03-A7D9AA74526D}" srcOrd="0" destOrd="0" presId="urn:microsoft.com/office/officeart/2009/3/layout/HorizontalOrganizationChart"/>
    <dgm:cxn modelId="{435D0521-6C21-47C8-B98C-3AEAE48DBD71}" type="presOf" srcId="{F82B2177-3361-43C0-954B-BB830EA6D6BD}" destId="{87073B22-B34C-4EAC-8D67-5C6BBEC9AD0A}" srcOrd="1" destOrd="0" presId="urn:microsoft.com/office/officeart/2009/3/layout/HorizontalOrganizationChart"/>
    <dgm:cxn modelId="{00022F79-8BF0-4220-A63D-0A6A56180F40}" type="presOf" srcId="{37ACF72F-1B52-415E-BF66-DE4D540B9F94}" destId="{3CE6A2AB-2EB4-4867-8D71-268DF76717FA}" srcOrd="1" destOrd="0" presId="urn:microsoft.com/office/officeart/2009/3/layout/HorizontalOrganizationChart"/>
    <dgm:cxn modelId="{AD399F01-5DCF-4853-826F-615838B60B49}" srcId="{AED2A71C-0A77-4E90-A6A6-896AAD05823D}" destId="{63915489-439F-49D7-A809-7137A2F04811}" srcOrd="1" destOrd="0" parTransId="{4B2CF3E2-215D-4E76-9A16-43C934D3030D}" sibTransId="{AB8CE82B-FA90-45B5-B6C2-24FABE750820}"/>
    <dgm:cxn modelId="{B9B3A8F9-AE3B-4048-B51A-C4BCA39CE750}" srcId="{3A49EF69-28FB-4256-8FCD-863E96080C7C}" destId="{C4DE4F77-6EB2-40A6-98E2-1B0C5A33F91C}" srcOrd="1" destOrd="0" parTransId="{49E97D70-2AB4-4CDF-BF93-355B57FEEE93}" sibTransId="{4783D3F3-1065-494E-889E-B3F062BB9BA8}"/>
    <dgm:cxn modelId="{460FBC80-624F-408F-8FB4-B750FEAAA258}" type="presOf" srcId="{10FD6D73-52B3-4593-9870-0C996CE1D821}" destId="{AA13ED28-44DD-48F1-9C8B-41AACB920410}" srcOrd="1" destOrd="0" presId="urn:microsoft.com/office/officeart/2009/3/layout/HorizontalOrganizationChart"/>
    <dgm:cxn modelId="{D75E6739-386F-4614-9915-E051F310A0C4}" type="presOf" srcId="{1DFF2E94-F6A4-4B0C-904A-6FCBA5BCDA4B}" destId="{CBB46950-272E-42BC-8BA1-5BDC5FF91044}" srcOrd="0" destOrd="0" presId="urn:microsoft.com/office/officeart/2009/3/layout/HorizontalOrganizationChart"/>
    <dgm:cxn modelId="{689CB404-68A9-490B-A914-54C4146167B7}" srcId="{640BD6DF-BA03-4C02-87D8-FCCE762D21D8}" destId="{3A49EF69-28FB-4256-8FCD-863E96080C7C}" srcOrd="1" destOrd="0" parTransId="{127E0F9F-555D-47BB-940E-99F368300EB2}" sibTransId="{F2AF23FF-ECD7-423F-9879-05D959BB4C90}"/>
    <dgm:cxn modelId="{A87229D2-C1D8-43E8-AC09-EC3E125D67ED}" srcId="{640BD6DF-BA03-4C02-87D8-FCCE762D21D8}" destId="{3A56E42B-555B-4F82-A0EA-6CC0F7AC4808}" srcOrd="3" destOrd="0" parTransId="{652E16CB-8B5B-410C-B70A-A31E7C1C9C7B}" sibTransId="{603C95C5-7CED-49F4-A6BA-0ECB61E72C49}"/>
    <dgm:cxn modelId="{F6B365AB-FA50-4EE0-9019-DE3A749CB102}" type="presOf" srcId="{A9B48322-4AC9-4875-8C8F-FA4FE4CA59EC}" destId="{07D57B9B-D17A-452A-BB65-3788AEE27396}" srcOrd="1" destOrd="0" presId="urn:microsoft.com/office/officeart/2009/3/layout/HorizontalOrganizationChart"/>
    <dgm:cxn modelId="{62435BA9-7326-410D-A02B-23DC6C88EFE0}" type="presOf" srcId="{1ABB25C1-DB8F-49AA-B7DE-EE7ED93C4716}" destId="{B18BFAC6-7D7F-4B3C-BC1F-F3BFF1E5119F}" srcOrd="0" destOrd="0" presId="urn:microsoft.com/office/officeart/2009/3/layout/HorizontalOrganizationChart"/>
    <dgm:cxn modelId="{9AE10FC9-10A7-454B-A640-6EC438B56A57}" srcId="{3A56E42B-555B-4F82-A0EA-6CC0F7AC4808}" destId="{0B5C4B33-238F-4A57-8C6C-EFC46784B320}" srcOrd="0" destOrd="0" parTransId="{5C50A25C-083D-4961-B2E3-6C4545AE99EC}" sibTransId="{4A2F6C63-4CB3-4D8D-A913-C0E0254D659D}"/>
    <dgm:cxn modelId="{D73A55AF-D3E7-4550-82B6-D5CDE403E1B2}" srcId="{AED2A71C-0A77-4E90-A6A6-896AAD05823D}" destId="{A9B48322-4AC9-4875-8C8F-FA4FE4CA59EC}" srcOrd="0" destOrd="0" parTransId="{22DD5F95-2E9B-4933-A9F5-D9B24F38D2A4}" sibTransId="{3B642347-0CE7-4C0E-A9A0-5FE9DDC6D7DE}"/>
    <dgm:cxn modelId="{D1C5F8AF-B564-4AEB-AA89-D5DFD584FF35}" type="presOf" srcId="{4CA6DD28-FA32-4126-8D1D-CA63180FD711}" destId="{18FBECE4-CCED-4088-9F2F-B7C1724E5D6D}" srcOrd="0" destOrd="0" presId="urn:microsoft.com/office/officeart/2009/3/layout/HorizontalOrganizationChart"/>
    <dgm:cxn modelId="{DB535DCC-B3A7-46E7-9B93-D30FB8AB33ED}" type="presOf" srcId="{FE28C547-222B-4846-A5B9-8027793690B0}" destId="{02D7EA27-D0F9-4104-8C77-BA02F5B2C32C}" srcOrd="0" destOrd="0" presId="urn:microsoft.com/office/officeart/2009/3/layout/HorizontalOrganizationChart"/>
    <dgm:cxn modelId="{02DE2038-A4D7-4B92-B9D8-2233EFA35DBE}" type="presOf" srcId="{3A56E42B-555B-4F82-A0EA-6CC0F7AC4808}" destId="{F4F704E4-58C9-497F-9C28-8B2EC74A7FFE}" srcOrd="0" destOrd="0" presId="urn:microsoft.com/office/officeart/2009/3/layout/HorizontalOrganizationChart"/>
    <dgm:cxn modelId="{B2561DE1-DDC9-4711-A12C-B83FF0FECB52}" srcId="{3A49EF69-28FB-4256-8FCD-863E96080C7C}" destId="{15CE5EE0-EE39-41BB-835E-23E3C1E6C984}" srcOrd="0" destOrd="0" parTransId="{4CA6DD28-FA32-4126-8D1D-CA63180FD711}" sibTransId="{2D85DED7-5AF5-4A91-B451-5C4D234BF0AD}"/>
    <dgm:cxn modelId="{9AA87451-780E-4F70-B6D2-726D3D05619E}" srcId="{10FD6D73-52B3-4593-9870-0C996CE1D821}" destId="{AED2A71C-0A77-4E90-A6A6-896AAD05823D}" srcOrd="0" destOrd="0" parTransId="{A43E4F00-5E49-453B-925D-B96019AE468C}" sibTransId="{E2A57342-8FA4-4D1C-8CB9-D8F9907B2DA8}"/>
    <dgm:cxn modelId="{6691BCD5-4E62-4FB5-BD26-7C207A10F18C}" type="presOf" srcId="{5C50A25C-083D-4961-B2E3-6C4545AE99EC}" destId="{7EF378B2-407C-4B32-8884-828756144681}" srcOrd="0" destOrd="0" presId="urn:microsoft.com/office/officeart/2009/3/layout/HorizontalOrganizationChart"/>
    <dgm:cxn modelId="{CEF9CE81-80C6-42C8-AAD1-C765CBFC7BB5}" type="presOf" srcId="{3A49EF69-28FB-4256-8FCD-863E96080C7C}" destId="{DB1CEE91-A733-48D7-9620-CF6C830960E6}" srcOrd="0" destOrd="0" presId="urn:microsoft.com/office/officeart/2009/3/layout/HorizontalOrganizationChart"/>
    <dgm:cxn modelId="{3A3C2F8F-0CF9-4D76-88AD-74F1C78EB18E}" type="presOf" srcId="{3A49EF69-28FB-4256-8FCD-863E96080C7C}" destId="{8EC9945B-9927-49D7-8929-49AD3762F45A}" srcOrd="1" destOrd="0" presId="urn:microsoft.com/office/officeart/2009/3/layout/HorizontalOrganizationChart"/>
    <dgm:cxn modelId="{DE3FE272-ABA3-4031-B727-18B13F11CCC3}" type="presOf" srcId="{6A74FD57-6CF0-4E3D-A68B-5DB2788A88E0}" destId="{4F93CB1F-2C2F-4510-884B-1E823D65883F}" srcOrd="0" destOrd="0" presId="urn:microsoft.com/office/officeart/2009/3/layout/HorizontalOrganizationChart"/>
    <dgm:cxn modelId="{E58C043D-F6CC-4A41-80C6-5000279C3D97}" type="presOf" srcId="{9EF3AFC6-371F-4193-B1F4-D16AC9315E90}" destId="{06777297-496D-43F6-9F09-D8AAA98C486D}" srcOrd="1" destOrd="0" presId="urn:microsoft.com/office/officeart/2009/3/layout/HorizontalOrganizationChart"/>
    <dgm:cxn modelId="{B4AB36D8-2E59-4B35-AA13-060BBA13C098}" type="presOf" srcId="{EBDEC88A-324E-41EA-8C3D-731111683F72}" destId="{00B8A110-F996-4046-891C-C0CB71514997}" srcOrd="1" destOrd="0" presId="urn:microsoft.com/office/officeart/2009/3/layout/HorizontalOrganizationChart"/>
    <dgm:cxn modelId="{B96AF7EF-04E9-441F-8AE4-53B89C23AEC6}" type="presOf" srcId="{127E0F9F-555D-47BB-940E-99F368300EB2}" destId="{69D4E3F5-AE7E-47B9-A486-AA6C87A9789E}" srcOrd="0" destOrd="0" presId="urn:microsoft.com/office/officeart/2009/3/layout/HorizontalOrganizationChart"/>
    <dgm:cxn modelId="{DEFC0468-3259-4A9B-8AC3-8D48F6DEFBC7}" type="presOf" srcId="{500D2B64-1751-4B70-A5FB-91CCE288E2BD}" destId="{19A7A051-3B15-4201-865B-CF44E40B63AE}" srcOrd="0" destOrd="0" presId="urn:microsoft.com/office/officeart/2009/3/layout/HorizontalOrganizationChart"/>
    <dgm:cxn modelId="{E269A789-9819-4FC1-9973-A8C263435374}" type="presOf" srcId="{640BD6DF-BA03-4C02-87D8-FCCE762D21D8}" destId="{C64D1C93-0812-46A5-B5B8-BEEF0A807B6D}" srcOrd="1" destOrd="0" presId="urn:microsoft.com/office/officeart/2009/3/layout/HorizontalOrganizationChart"/>
    <dgm:cxn modelId="{48EA6F61-FC80-46C3-B2F6-8F091C7925AF}" srcId="{640BD6DF-BA03-4C02-87D8-FCCE762D21D8}" destId="{F82B2177-3361-43C0-954B-BB830EA6D6BD}" srcOrd="2" destOrd="0" parTransId="{B7AA188D-B880-478C-BD78-292FE762B06A}" sibTransId="{D0A92B15-3261-4E19-8F38-0A2EBCCBEA74}"/>
    <dgm:cxn modelId="{FAE1F488-C026-4CE4-97A5-E23D9F6CF20E}" type="presOf" srcId="{3C40E626-F01B-4019-AD35-ECF80E79561B}" destId="{C299BF5C-383F-4AB5-871C-285AEACF8C1E}" srcOrd="0" destOrd="0" presId="urn:microsoft.com/office/officeart/2009/3/layout/HorizontalOrganizationChart"/>
    <dgm:cxn modelId="{D64FD14B-4F5F-492C-8D2B-3ADA43D9D027}" type="presOf" srcId="{63915489-439F-49D7-A809-7137A2F04811}" destId="{FF59C45A-06EF-4413-95F7-28810A707A6D}" srcOrd="0" destOrd="0" presId="urn:microsoft.com/office/officeart/2009/3/layout/HorizontalOrganizationChart"/>
    <dgm:cxn modelId="{F0F51E30-FBCA-4FE3-8A35-F8CBF0D4364B}" srcId="{F82B2177-3361-43C0-954B-BB830EA6D6BD}" destId="{1DFF2E94-F6A4-4B0C-904A-6FCBA5BCDA4B}" srcOrd="0" destOrd="0" parTransId="{E0BE463D-4C68-482F-BC83-13D18610B8BA}" sibTransId="{E807DC9C-0A9B-4D76-94D3-7D5260F1A558}"/>
    <dgm:cxn modelId="{F74B6BD6-C557-44BF-BDD5-CB6EB6A034B4}" srcId="{99881609-8A62-46A9-B937-4772C9F70098}" destId="{640BD6DF-BA03-4C02-87D8-FCCE762D21D8}" srcOrd="0" destOrd="0" parTransId="{74415419-DE2C-48BD-8AB9-28F32ED9FC6E}" sibTransId="{BB86D598-8A92-47EC-802B-BBAA78DD0D46}"/>
    <dgm:cxn modelId="{F6E47806-F23B-4129-AC85-2553678EB518}" type="presOf" srcId="{AED2A71C-0A77-4E90-A6A6-896AAD05823D}" destId="{26137B91-0EEE-4B78-A2F9-D9D9A0B34854}" srcOrd="1" destOrd="0" presId="urn:microsoft.com/office/officeart/2009/3/layout/HorizontalOrganizationChart"/>
    <dgm:cxn modelId="{F7987AA1-C5E3-4104-9310-BEE5ADA3950B}" type="presOf" srcId="{A9B48322-4AC9-4875-8C8F-FA4FE4CA59EC}" destId="{CFB6A25E-8AE1-4738-A7EC-596EA6DAB722}" srcOrd="0" destOrd="0" presId="urn:microsoft.com/office/officeart/2009/3/layout/HorizontalOrganizationChart"/>
    <dgm:cxn modelId="{5E8CE856-24DC-4940-A2BB-111BFBD4A18C}" type="presOf" srcId="{FE28C547-222B-4846-A5B9-8027793690B0}" destId="{A184E66D-1961-492B-BA41-09178C934287}" srcOrd="1" destOrd="0" presId="urn:microsoft.com/office/officeart/2009/3/layout/HorizontalOrganizationChart"/>
    <dgm:cxn modelId="{9CF735C8-E96D-4943-BE75-85ADC7209DCF}" srcId="{640BD6DF-BA03-4C02-87D8-FCCE762D21D8}" destId="{37ACF72F-1B52-415E-BF66-DE4D540B9F94}" srcOrd="0" destOrd="0" parTransId="{CB6D0456-3016-4B47-A1C5-0247F6584761}" sibTransId="{D7B8DF93-BC7E-4CC9-A88A-739D44679475}"/>
    <dgm:cxn modelId="{2C70CF64-21E9-4FEF-A155-E4844464D43A}" type="presOf" srcId="{9EF3AFC6-371F-4193-B1F4-D16AC9315E90}" destId="{7D0E9E83-C0C6-4A63-94E0-D2D1CDF963D6}" srcOrd="0" destOrd="0" presId="urn:microsoft.com/office/officeart/2009/3/layout/HorizontalOrganizationChart"/>
    <dgm:cxn modelId="{07E20FC5-CDBE-45EE-B3A8-D9BACADE7BFA}" type="presOf" srcId="{3A56E42B-555B-4F82-A0EA-6CC0F7AC4808}" destId="{713FBE49-42F7-417E-AF6B-C3FC841909B1}" srcOrd="1" destOrd="0" presId="urn:microsoft.com/office/officeart/2009/3/layout/HorizontalOrganizationChart"/>
    <dgm:cxn modelId="{771DA74E-4EB3-40EC-A489-F6F98A5527BC}" srcId="{37ACF72F-1B52-415E-BF66-DE4D540B9F94}" destId="{EBDEC88A-324E-41EA-8C3D-731111683F72}" srcOrd="0" destOrd="0" parTransId="{3C40E626-F01B-4019-AD35-ECF80E79561B}" sibTransId="{1D000699-4F8E-4532-9ECA-F2572A06B00D}"/>
    <dgm:cxn modelId="{59ED459A-9CF8-49E3-877A-0830C5CB221D}" type="presOf" srcId="{C4DE4F77-6EB2-40A6-98E2-1B0C5A33F91C}" destId="{8D12BBB3-16DC-4AE6-BE5E-27D5FE139FB9}" srcOrd="1" destOrd="0" presId="urn:microsoft.com/office/officeart/2009/3/layout/HorizontalOrganizationChart"/>
    <dgm:cxn modelId="{4222F3AF-9F83-494D-B3EA-F0DE2405C6EC}" type="presOf" srcId="{EBDEC88A-324E-41EA-8C3D-731111683F72}" destId="{8833BC0C-52F2-4EEB-B4C5-ECFA080BE8BE}" srcOrd="0" destOrd="0" presId="urn:microsoft.com/office/officeart/2009/3/layout/HorizontalOrganizationChart"/>
    <dgm:cxn modelId="{B7B4E96E-9E0F-4C0E-A279-C0D455E5936C}" type="presOf" srcId="{37ACF72F-1B52-415E-BF66-DE4D540B9F94}" destId="{348AFDFB-50BE-4CBA-91AE-C1C57E4BE0EE}" srcOrd="0" destOrd="0" presId="urn:microsoft.com/office/officeart/2009/3/layout/HorizontalOrganizationChart"/>
    <dgm:cxn modelId="{B850BA92-6BA3-429B-8100-02418DED9BB3}" type="presOf" srcId="{B7AA188D-B880-478C-BD78-292FE762B06A}" destId="{519A05CA-E537-48E8-9BD9-744795E5629B}" srcOrd="0" destOrd="0" presId="urn:microsoft.com/office/officeart/2009/3/layout/HorizontalOrganizationChart"/>
    <dgm:cxn modelId="{F790EA5B-3781-4B4E-ACED-A348A3AA91B3}" type="presOf" srcId="{15CE5EE0-EE39-41BB-835E-23E3C1E6C984}" destId="{7DE42E23-C2C5-4889-A828-EE6D4245E338}" srcOrd="1" destOrd="0" presId="urn:microsoft.com/office/officeart/2009/3/layout/HorizontalOrganizationChart"/>
    <dgm:cxn modelId="{16B9628B-DDBD-4FB5-9508-11754012F3BB}" type="presOf" srcId="{63915489-439F-49D7-A809-7137A2F04811}" destId="{F4C0A2B7-FBEA-4ED8-97C4-67FDAF8609BD}" srcOrd="1" destOrd="0" presId="urn:microsoft.com/office/officeart/2009/3/layout/HorizontalOrganizationChart"/>
    <dgm:cxn modelId="{9F871EE0-DFF4-4A67-AD14-C1697BAD8463}" type="presOf" srcId="{1DFF2E94-F6A4-4B0C-904A-6FCBA5BCDA4B}" destId="{2D80E6AA-3227-4D1C-88AA-7A90446CC18E}" srcOrd="1" destOrd="0" presId="urn:microsoft.com/office/officeart/2009/3/layout/HorizontalOrganizationChart"/>
    <dgm:cxn modelId="{726684D3-134C-468B-904E-47671044B7CF}" type="presOf" srcId="{0B5C4B33-238F-4A57-8C6C-EFC46784B320}" destId="{9CF43145-CB6B-4BBB-BB43-EA45510AB66E}" srcOrd="1" destOrd="0" presId="urn:microsoft.com/office/officeart/2009/3/layout/HorizontalOrganizationChart"/>
    <dgm:cxn modelId="{5585DF74-EF4C-4570-8EF6-FDFD41BA8502}" type="presOf" srcId="{F82B2177-3361-43C0-954B-BB830EA6D6BD}" destId="{4CA85383-8701-4AD0-9C60-FB3D1EB134C4}" srcOrd="0" destOrd="0" presId="urn:microsoft.com/office/officeart/2009/3/layout/HorizontalOrganizationChart"/>
    <dgm:cxn modelId="{456C4779-662A-4F08-8AF7-515A0A195A5B}" srcId="{10FD6D73-52B3-4593-9870-0C996CE1D821}" destId="{FE28C547-222B-4846-A5B9-8027793690B0}" srcOrd="1" destOrd="0" parTransId="{1ABB25C1-DB8F-49AA-B7DE-EE7ED93C4716}" sibTransId="{B3C8A99A-8ECC-4E71-8956-CF9C41A61D32}"/>
    <dgm:cxn modelId="{8F270E94-CF2B-4D32-BAB2-EE3F8919DEE3}" type="presOf" srcId="{652E16CB-8B5B-410C-B70A-A31E7C1C9C7B}" destId="{11620B06-41F6-456D-A8A6-AF7AFB1EAE31}" srcOrd="0" destOrd="0" presId="urn:microsoft.com/office/officeart/2009/3/layout/HorizontalOrganizationChart"/>
    <dgm:cxn modelId="{3F3E8B3B-89DC-4D8D-AE69-1EF7623380A3}" type="presParOf" srcId="{2BAD5BB4-6ADB-4B02-94B6-EF621B4408D9}" destId="{FA5A4766-86F5-4A0F-9903-1C85663F2FB0}" srcOrd="0" destOrd="0" presId="urn:microsoft.com/office/officeart/2009/3/layout/HorizontalOrganizationChart"/>
    <dgm:cxn modelId="{ED118AEE-EDE9-4208-86C0-FA84D45947A1}" type="presParOf" srcId="{FA5A4766-86F5-4A0F-9903-1C85663F2FB0}" destId="{A2414058-4B83-4298-894D-D135A0C5C15D}" srcOrd="0" destOrd="0" presId="urn:microsoft.com/office/officeart/2009/3/layout/HorizontalOrganizationChart"/>
    <dgm:cxn modelId="{26DAC6CF-C9B5-45C9-A74A-CC87677DDA99}" type="presParOf" srcId="{A2414058-4B83-4298-894D-D135A0C5C15D}" destId="{F1E1A279-476B-4AB1-8135-47F639AB46FB}" srcOrd="0" destOrd="0" presId="urn:microsoft.com/office/officeart/2009/3/layout/HorizontalOrganizationChart"/>
    <dgm:cxn modelId="{4A923930-B3D4-4CD8-8034-AC1082DC1F98}" type="presParOf" srcId="{A2414058-4B83-4298-894D-D135A0C5C15D}" destId="{C64D1C93-0812-46A5-B5B8-BEEF0A807B6D}" srcOrd="1" destOrd="0" presId="urn:microsoft.com/office/officeart/2009/3/layout/HorizontalOrganizationChart"/>
    <dgm:cxn modelId="{9EB0ED06-ECE8-448D-8F70-291B6A354B73}" type="presParOf" srcId="{FA5A4766-86F5-4A0F-9903-1C85663F2FB0}" destId="{3E978BC4-1BF2-4CCB-967E-04F4A8C9F258}" srcOrd="1" destOrd="0" presId="urn:microsoft.com/office/officeart/2009/3/layout/HorizontalOrganizationChart"/>
    <dgm:cxn modelId="{F522DA5B-416C-4C3C-80F1-9A1B6F556AA5}" type="presParOf" srcId="{3E978BC4-1BF2-4CCB-967E-04F4A8C9F258}" destId="{D23A3521-C62B-4A17-8CFF-BB7D333622D8}" srcOrd="0" destOrd="0" presId="urn:microsoft.com/office/officeart/2009/3/layout/HorizontalOrganizationChart"/>
    <dgm:cxn modelId="{6039372B-DE70-4EAC-B1BE-05DD382E2D24}" type="presParOf" srcId="{3E978BC4-1BF2-4CCB-967E-04F4A8C9F258}" destId="{65C32F6A-709A-4EA3-93A3-F85D89452EB0}" srcOrd="1" destOrd="0" presId="urn:microsoft.com/office/officeart/2009/3/layout/HorizontalOrganizationChart"/>
    <dgm:cxn modelId="{37DB70A0-FC67-4A9C-971E-D5EBD3BC184D}" type="presParOf" srcId="{65C32F6A-709A-4EA3-93A3-F85D89452EB0}" destId="{4FCFFDC4-9069-41D5-A9CE-478E45CEE2D8}" srcOrd="0" destOrd="0" presId="urn:microsoft.com/office/officeart/2009/3/layout/HorizontalOrganizationChart"/>
    <dgm:cxn modelId="{B27C0F98-F09A-4FFE-8A5B-DC71E77352BC}" type="presParOf" srcId="{4FCFFDC4-9069-41D5-A9CE-478E45CEE2D8}" destId="{348AFDFB-50BE-4CBA-91AE-C1C57E4BE0EE}" srcOrd="0" destOrd="0" presId="urn:microsoft.com/office/officeart/2009/3/layout/HorizontalOrganizationChart"/>
    <dgm:cxn modelId="{F4509A0D-3BAE-4621-AF06-FC4E14E57187}" type="presParOf" srcId="{4FCFFDC4-9069-41D5-A9CE-478E45CEE2D8}" destId="{3CE6A2AB-2EB4-4867-8D71-268DF76717FA}" srcOrd="1" destOrd="0" presId="urn:microsoft.com/office/officeart/2009/3/layout/HorizontalOrganizationChart"/>
    <dgm:cxn modelId="{E8D5BCBB-C586-43A4-BF90-52EDD98CB695}" type="presParOf" srcId="{65C32F6A-709A-4EA3-93A3-F85D89452EB0}" destId="{7D197BEF-1FEC-49F3-811D-D9AA3C2BD767}" srcOrd="1" destOrd="0" presId="urn:microsoft.com/office/officeart/2009/3/layout/HorizontalOrganizationChart"/>
    <dgm:cxn modelId="{5373245E-903C-4AEE-AD35-8A84EFDC6ED8}" type="presParOf" srcId="{7D197BEF-1FEC-49F3-811D-D9AA3C2BD767}" destId="{C299BF5C-383F-4AB5-871C-285AEACF8C1E}" srcOrd="0" destOrd="0" presId="urn:microsoft.com/office/officeart/2009/3/layout/HorizontalOrganizationChart"/>
    <dgm:cxn modelId="{45102A15-667E-4902-9A5F-BC3A9D3A9A43}" type="presParOf" srcId="{7D197BEF-1FEC-49F3-811D-D9AA3C2BD767}" destId="{28D65E6E-1912-4DD9-A13C-9EE55D97BFD9}" srcOrd="1" destOrd="0" presId="urn:microsoft.com/office/officeart/2009/3/layout/HorizontalOrganizationChart"/>
    <dgm:cxn modelId="{F524CDF3-79FE-4E24-AFE9-2B5C49DC4C27}" type="presParOf" srcId="{28D65E6E-1912-4DD9-A13C-9EE55D97BFD9}" destId="{362D4E94-B7D8-414A-A3D5-3671FC19DBD6}" srcOrd="0" destOrd="0" presId="urn:microsoft.com/office/officeart/2009/3/layout/HorizontalOrganizationChart"/>
    <dgm:cxn modelId="{6815773D-9B01-4B69-94DF-B03C119D96A7}" type="presParOf" srcId="{362D4E94-B7D8-414A-A3D5-3671FC19DBD6}" destId="{8833BC0C-52F2-4EEB-B4C5-ECFA080BE8BE}" srcOrd="0" destOrd="0" presId="urn:microsoft.com/office/officeart/2009/3/layout/HorizontalOrganizationChart"/>
    <dgm:cxn modelId="{A078C898-163E-43B3-8F8B-855F4AE7E0EF}" type="presParOf" srcId="{362D4E94-B7D8-414A-A3D5-3671FC19DBD6}" destId="{00B8A110-F996-4046-891C-C0CB71514997}" srcOrd="1" destOrd="0" presId="urn:microsoft.com/office/officeart/2009/3/layout/HorizontalOrganizationChart"/>
    <dgm:cxn modelId="{9B4AE910-CC50-4603-AE8E-E071D65E957B}" type="presParOf" srcId="{28D65E6E-1912-4DD9-A13C-9EE55D97BFD9}" destId="{CC968361-4907-4AF3-BC9D-097759A8BC86}" srcOrd="1" destOrd="0" presId="urn:microsoft.com/office/officeart/2009/3/layout/HorizontalOrganizationChart"/>
    <dgm:cxn modelId="{C0999A47-EFBF-41BF-9F45-38FDB9525B75}" type="presParOf" srcId="{28D65E6E-1912-4DD9-A13C-9EE55D97BFD9}" destId="{A9678388-0215-4F49-AD0F-A814B5DEC143}" srcOrd="2" destOrd="0" presId="urn:microsoft.com/office/officeart/2009/3/layout/HorizontalOrganizationChart"/>
    <dgm:cxn modelId="{28C09AC9-9DD2-4F74-8D7E-C6D0E06E92B1}" type="presParOf" srcId="{65C32F6A-709A-4EA3-93A3-F85D89452EB0}" destId="{49D67083-742F-4282-9A91-0702F6ABD55F}" srcOrd="2" destOrd="0" presId="urn:microsoft.com/office/officeart/2009/3/layout/HorizontalOrganizationChart"/>
    <dgm:cxn modelId="{C7F44283-725B-4F2B-B71F-B6F99B2A5B3D}" type="presParOf" srcId="{3E978BC4-1BF2-4CCB-967E-04F4A8C9F258}" destId="{69D4E3F5-AE7E-47B9-A486-AA6C87A9789E}" srcOrd="2" destOrd="0" presId="urn:microsoft.com/office/officeart/2009/3/layout/HorizontalOrganizationChart"/>
    <dgm:cxn modelId="{D683B5B9-8CAA-40C2-A4D2-628F2E8FEBD4}" type="presParOf" srcId="{3E978BC4-1BF2-4CCB-967E-04F4A8C9F258}" destId="{AA9493FD-45F2-42BC-998C-F2660D2E122F}" srcOrd="3" destOrd="0" presId="urn:microsoft.com/office/officeart/2009/3/layout/HorizontalOrganizationChart"/>
    <dgm:cxn modelId="{FD805BFD-7CAD-4FC8-9A5C-2E13712CFAA8}" type="presParOf" srcId="{AA9493FD-45F2-42BC-998C-F2660D2E122F}" destId="{5D85582B-5CBE-40DC-963C-BF9EC00B7196}" srcOrd="0" destOrd="0" presId="urn:microsoft.com/office/officeart/2009/3/layout/HorizontalOrganizationChart"/>
    <dgm:cxn modelId="{BB85FE81-B36D-432E-8933-FA1E2AB221A0}" type="presParOf" srcId="{5D85582B-5CBE-40DC-963C-BF9EC00B7196}" destId="{DB1CEE91-A733-48D7-9620-CF6C830960E6}" srcOrd="0" destOrd="0" presId="urn:microsoft.com/office/officeart/2009/3/layout/HorizontalOrganizationChart"/>
    <dgm:cxn modelId="{9B01B172-EA7C-421B-987F-DC5286A8090D}" type="presParOf" srcId="{5D85582B-5CBE-40DC-963C-BF9EC00B7196}" destId="{8EC9945B-9927-49D7-8929-49AD3762F45A}" srcOrd="1" destOrd="0" presId="urn:microsoft.com/office/officeart/2009/3/layout/HorizontalOrganizationChart"/>
    <dgm:cxn modelId="{15992C50-07C1-4046-AB1C-AC2D5E35AE62}" type="presParOf" srcId="{AA9493FD-45F2-42BC-998C-F2660D2E122F}" destId="{EE99FF3C-C62D-412E-891E-3C76EEC7A37B}" srcOrd="1" destOrd="0" presId="urn:microsoft.com/office/officeart/2009/3/layout/HorizontalOrganizationChart"/>
    <dgm:cxn modelId="{843B921D-3E78-4E5E-8225-B449FB677D64}" type="presParOf" srcId="{EE99FF3C-C62D-412E-891E-3C76EEC7A37B}" destId="{18FBECE4-CCED-4088-9F2F-B7C1724E5D6D}" srcOrd="0" destOrd="0" presId="urn:microsoft.com/office/officeart/2009/3/layout/HorizontalOrganizationChart"/>
    <dgm:cxn modelId="{5CC306D8-DFE7-44C5-8E5D-E8A5FA81AA78}" type="presParOf" srcId="{EE99FF3C-C62D-412E-891E-3C76EEC7A37B}" destId="{4C634170-2F7A-4D57-8174-4C978C8EE83B}" srcOrd="1" destOrd="0" presId="urn:microsoft.com/office/officeart/2009/3/layout/HorizontalOrganizationChart"/>
    <dgm:cxn modelId="{A30FE3DD-12BF-4281-8CA7-020F9C442796}" type="presParOf" srcId="{4C634170-2F7A-4D57-8174-4C978C8EE83B}" destId="{E6ED9289-D3A6-4D79-8F07-3C7985F8C2F2}" srcOrd="0" destOrd="0" presId="urn:microsoft.com/office/officeart/2009/3/layout/HorizontalOrganizationChart"/>
    <dgm:cxn modelId="{C8DEC507-7A1E-45A0-A1C4-527FCDBC1014}" type="presParOf" srcId="{E6ED9289-D3A6-4D79-8F07-3C7985F8C2F2}" destId="{BFA4BFA8-5738-4327-BA39-16FA58682050}" srcOrd="0" destOrd="0" presId="urn:microsoft.com/office/officeart/2009/3/layout/HorizontalOrganizationChart"/>
    <dgm:cxn modelId="{88A4267C-A53F-4098-841E-623146652828}" type="presParOf" srcId="{E6ED9289-D3A6-4D79-8F07-3C7985F8C2F2}" destId="{7DE42E23-C2C5-4889-A828-EE6D4245E338}" srcOrd="1" destOrd="0" presId="urn:microsoft.com/office/officeart/2009/3/layout/HorizontalOrganizationChart"/>
    <dgm:cxn modelId="{D54190C3-324B-477A-BB92-FD3A43A5BAE6}" type="presParOf" srcId="{4C634170-2F7A-4D57-8174-4C978C8EE83B}" destId="{F65D7A1F-AB5D-474A-BD89-22833A7DFA52}" srcOrd="1" destOrd="0" presId="urn:microsoft.com/office/officeart/2009/3/layout/HorizontalOrganizationChart"/>
    <dgm:cxn modelId="{DE9B50D0-B2ED-48D6-85DF-E885C69C54D5}" type="presParOf" srcId="{4C634170-2F7A-4D57-8174-4C978C8EE83B}" destId="{65DA0A7A-8D6F-4731-B2FC-2590FA2FBF5E}" srcOrd="2" destOrd="0" presId="urn:microsoft.com/office/officeart/2009/3/layout/HorizontalOrganizationChart"/>
    <dgm:cxn modelId="{72598A7E-B05F-47B5-B53E-55D30A94820C}" type="presParOf" srcId="{EE99FF3C-C62D-412E-891E-3C76EEC7A37B}" destId="{E398B542-928D-4CD7-9AFD-D35142CA5B5A}" srcOrd="2" destOrd="0" presId="urn:microsoft.com/office/officeart/2009/3/layout/HorizontalOrganizationChart"/>
    <dgm:cxn modelId="{B57227DD-137B-4D33-9580-88C78BF28000}" type="presParOf" srcId="{EE99FF3C-C62D-412E-891E-3C76EEC7A37B}" destId="{87838ACA-E77D-464C-8B32-D46A9E9DA0D0}" srcOrd="3" destOrd="0" presId="urn:microsoft.com/office/officeart/2009/3/layout/HorizontalOrganizationChart"/>
    <dgm:cxn modelId="{872289B2-2F13-4B60-B17C-C5BAEB8D43A9}" type="presParOf" srcId="{87838ACA-E77D-464C-8B32-D46A9E9DA0D0}" destId="{9F43B43B-B1EE-4B9A-81D2-A9FE6F4655FB}" srcOrd="0" destOrd="0" presId="urn:microsoft.com/office/officeart/2009/3/layout/HorizontalOrganizationChart"/>
    <dgm:cxn modelId="{5D8DB613-7071-409C-A101-DEFEACDA8700}" type="presParOf" srcId="{9F43B43B-B1EE-4B9A-81D2-A9FE6F4655FB}" destId="{E5952C09-C0EF-4BF9-BFD1-BD052C7BC317}" srcOrd="0" destOrd="0" presId="urn:microsoft.com/office/officeart/2009/3/layout/HorizontalOrganizationChart"/>
    <dgm:cxn modelId="{C94FCEDD-9F7D-4426-872A-EB1122221961}" type="presParOf" srcId="{9F43B43B-B1EE-4B9A-81D2-A9FE6F4655FB}" destId="{8D12BBB3-16DC-4AE6-BE5E-27D5FE139FB9}" srcOrd="1" destOrd="0" presId="urn:microsoft.com/office/officeart/2009/3/layout/HorizontalOrganizationChart"/>
    <dgm:cxn modelId="{8C82ACBE-D7C0-4223-8989-4F1F2C649834}" type="presParOf" srcId="{87838ACA-E77D-464C-8B32-D46A9E9DA0D0}" destId="{DCCF6811-186D-4DFC-81A9-EEE9F0F11620}" srcOrd="1" destOrd="0" presId="urn:microsoft.com/office/officeart/2009/3/layout/HorizontalOrganizationChart"/>
    <dgm:cxn modelId="{7035D89D-CBB6-4CAC-8A92-A71C11FFA864}" type="presParOf" srcId="{87838ACA-E77D-464C-8B32-D46A9E9DA0D0}" destId="{EFB8D7B5-1ABA-4B2C-8729-94D2ED6A9DF2}" srcOrd="2" destOrd="0" presId="urn:microsoft.com/office/officeart/2009/3/layout/HorizontalOrganizationChart"/>
    <dgm:cxn modelId="{364F8E13-A901-4A81-9C04-52F1815235BA}" type="presParOf" srcId="{EE99FF3C-C62D-412E-891E-3C76EEC7A37B}" destId="{4F93CB1F-2C2F-4510-884B-1E823D65883F}" srcOrd="4" destOrd="0" presId="urn:microsoft.com/office/officeart/2009/3/layout/HorizontalOrganizationChart"/>
    <dgm:cxn modelId="{448E6425-EC81-48FD-9312-70A9155FE845}" type="presParOf" srcId="{EE99FF3C-C62D-412E-891E-3C76EEC7A37B}" destId="{55473030-D2DB-416D-9ABE-80551A06EF7E}" srcOrd="5" destOrd="0" presId="urn:microsoft.com/office/officeart/2009/3/layout/HorizontalOrganizationChart"/>
    <dgm:cxn modelId="{B4F50F37-367D-43D7-A017-D9747EB4E8BA}" type="presParOf" srcId="{55473030-D2DB-416D-9ABE-80551A06EF7E}" destId="{DCEC1AAB-1D10-4C75-9D77-56BF1D24E13C}" srcOrd="0" destOrd="0" presId="urn:microsoft.com/office/officeart/2009/3/layout/HorizontalOrganizationChart"/>
    <dgm:cxn modelId="{A1E2B256-EAB4-490B-BDFB-6135886B2252}" type="presParOf" srcId="{DCEC1AAB-1D10-4C75-9D77-56BF1D24E13C}" destId="{7D0E9E83-C0C6-4A63-94E0-D2D1CDF963D6}" srcOrd="0" destOrd="0" presId="urn:microsoft.com/office/officeart/2009/3/layout/HorizontalOrganizationChart"/>
    <dgm:cxn modelId="{E7B684D2-D4FB-4BFB-94CC-E0A2E3D1D874}" type="presParOf" srcId="{DCEC1AAB-1D10-4C75-9D77-56BF1D24E13C}" destId="{06777297-496D-43F6-9F09-D8AAA98C486D}" srcOrd="1" destOrd="0" presId="urn:microsoft.com/office/officeart/2009/3/layout/HorizontalOrganizationChart"/>
    <dgm:cxn modelId="{691192C6-E169-4787-8895-B23B2DB737B4}" type="presParOf" srcId="{55473030-D2DB-416D-9ABE-80551A06EF7E}" destId="{4552DDA9-3A49-44BE-A577-FA3B4C973B4E}" srcOrd="1" destOrd="0" presId="urn:microsoft.com/office/officeart/2009/3/layout/HorizontalOrganizationChart"/>
    <dgm:cxn modelId="{E65DFF63-1F86-401F-8289-0334DC774050}" type="presParOf" srcId="{55473030-D2DB-416D-9ABE-80551A06EF7E}" destId="{0D30D033-3E47-401F-9D75-F7404A08DD7F}" srcOrd="2" destOrd="0" presId="urn:microsoft.com/office/officeart/2009/3/layout/HorizontalOrganizationChart"/>
    <dgm:cxn modelId="{4B0DBB0B-AC07-4840-9B26-B54636903D40}" type="presParOf" srcId="{AA9493FD-45F2-42BC-998C-F2660D2E122F}" destId="{82602DC9-24AF-48E3-8C39-E5AF15DF6889}" srcOrd="2" destOrd="0" presId="urn:microsoft.com/office/officeart/2009/3/layout/HorizontalOrganizationChart"/>
    <dgm:cxn modelId="{8E1D948E-5BDB-44E7-98A1-FFA3E405BEC9}" type="presParOf" srcId="{3E978BC4-1BF2-4CCB-967E-04F4A8C9F258}" destId="{519A05CA-E537-48E8-9BD9-744795E5629B}" srcOrd="4" destOrd="0" presId="urn:microsoft.com/office/officeart/2009/3/layout/HorizontalOrganizationChart"/>
    <dgm:cxn modelId="{5877D1EA-41AB-463C-BCA8-5D165CBB9F38}" type="presParOf" srcId="{3E978BC4-1BF2-4CCB-967E-04F4A8C9F258}" destId="{3E3ED51B-5343-4B8A-AB60-6BA222AF1584}" srcOrd="5" destOrd="0" presId="urn:microsoft.com/office/officeart/2009/3/layout/HorizontalOrganizationChart"/>
    <dgm:cxn modelId="{01DF7384-6107-4956-94CC-D55361E62656}" type="presParOf" srcId="{3E3ED51B-5343-4B8A-AB60-6BA222AF1584}" destId="{83BAEFEF-ADC0-4886-A783-3B3BB4BA0293}" srcOrd="0" destOrd="0" presId="urn:microsoft.com/office/officeart/2009/3/layout/HorizontalOrganizationChart"/>
    <dgm:cxn modelId="{539FF1AE-DB67-4676-9A7E-1A2141DFD281}" type="presParOf" srcId="{83BAEFEF-ADC0-4886-A783-3B3BB4BA0293}" destId="{4CA85383-8701-4AD0-9C60-FB3D1EB134C4}" srcOrd="0" destOrd="0" presId="urn:microsoft.com/office/officeart/2009/3/layout/HorizontalOrganizationChart"/>
    <dgm:cxn modelId="{860012D3-DDC3-4592-A43D-1921FE4062CD}" type="presParOf" srcId="{83BAEFEF-ADC0-4886-A783-3B3BB4BA0293}" destId="{87073B22-B34C-4EAC-8D67-5C6BBEC9AD0A}" srcOrd="1" destOrd="0" presId="urn:microsoft.com/office/officeart/2009/3/layout/HorizontalOrganizationChart"/>
    <dgm:cxn modelId="{31A48C70-F7D1-4345-8307-02041F34588E}" type="presParOf" srcId="{3E3ED51B-5343-4B8A-AB60-6BA222AF1584}" destId="{8E31AC1A-E510-4736-AEF8-1355627CEDAB}" srcOrd="1" destOrd="0" presId="urn:microsoft.com/office/officeart/2009/3/layout/HorizontalOrganizationChart"/>
    <dgm:cxn modelId="{005C9DD2-FEE3-4345-A34E-D7E570D69FEB}" type="presParOf" srcId="{8E31AC1A-E510-4736-AEF8-1355627CEDAB}" destId="{504AA253-F057-4B5A-9C03-A7D9AA74526D}" srcOrd="0" destOrd="0" presId="urn:microsoft.com/office/officeart/2009/3/layout/HorizontalOrganizationChart"/>
    <dgm:cxn modelId="{739ED5F1-FC83-462B-AF2A-0035868EFF59}" type="presParOf" srcId="{8E31AC1A-E510-4736-AEF8-1355627CEDAB}" destId="{F02972D1-B695-44D1-B95E-7E44BE7A9B61}" srcOrd="1" destOrd="0" presId="urn:microsoft.com/office/officeart/2009/3/layout/HorizontalOrganizationChart"/>
    <dgm:cxn modelId="{A7C8CEEA-DEE9-4425-9445-7744B08B42C2}" type="presParOf" srcId="{F02972D1-B695-44D1-B95E-7E44BE7A9B61}" destId="{0C15A728-03EF-432E-82C5-2241742CF352}" srcOrd="0" destOrd="0" presId="urn:microsoft.com/office/officeart/2009/3/layout/HorizontalOrganizationChart"/>
    <dgm:cxn modelId="{B30E5200-C36F-4869-B37B-0DE0065655C1}" type="presParOf" srcId="{0C15A728-03EF-432E-82C5-2241742CF352}" destId="{CBB46950-272E-42BC-8BA1-5BDC5FF91044}" srcOrd="0" destOrd="0" presId="urn:microsoft.com/office/officeart/2009/3/layout/HorizontalOrganizationChart"/>
    <dgm:cxn modelId="{48C52D1C-B0B3-455E-9971-0544DE3E84BF}" type="presParOf" srcId="{0C15A728-03EF-432E-82C5-2241742CF352}" destId="{2D80E6AA-3227-4D1C-88AA-7A90446CC18E}" srcOrd="1" destOrd="0" presId="urn:microsoft.com/office/officeart/2009/3/layout/HorizontalOrganizationChart"/>
    <dgm:cxn modelId="{08114730-A1CB-49C7-B690-9D78CFB31F07}" type="presParOf" srcId="{F02972D1-B695-44D1-B95E-7E44BE7A9B61}" destId="{D0505ACF-2736-4D19-9691-1287128EE3AD}" srcOrd="1" destOrd="0" presId="urn:microsoft.com/office/officeart/2009/3/layout/HorizontalOrganizationChart"/>
    <dgm:cxn modelId="{8F45DC67-D6B3-4E39-BC39-619E71410EEF}" type="presParOf" srcId="{F02972D1-B695-44D1-B95E-7E44BE7A9B61}" destId="{D5BFE10C-057E-4EB4-AD80-B195F242A8E2}" srcOrd="2" destOrd="0" presId="urn:microsoft.com/office/officeart/2009/3/layout/HorizontalOrganizationChart"/>
    <dgm:cxn modelId="{A20EC571-80E6-4B0F-854D-CA3865E3E828}" type="presParOf" srcId="{3E3ED51B-5343-4B8A-AB60-6BA222AF1584}" destId="{0CAEEAC5-D8A7-491C-BA29-67990B185286}" srcOrd="2" destOrd="0" presId="urn:microsoft.com/office/officeart/2009/3/layout/HorizontalOrganizationChart"/>
    <dgm:cxn modelId="{AA61F0ED-3A92-47AF-A148-3CD9A321D466}" type="presParOf" srcId="{3E978BC4-1BF2-4CCB-967E-04F4A8C9F258}" destId="{11620B06-41F6-456D-A8A6-AF7AFB1EAE31}" srcOrd="6" destOrd="0" presId="urn:microsoft.com/office/officeart/2009/3/layout/HorizontalOrganizationChart"/>
    <dgm:cxn modelId="{048B07A9-30F2-4451-A8C5-6D765C5EACB8}" type="presParOf" srcId="{3E978BC4-1BF2-4CCB-967E-04F4A8C9F258}" destId="{80C01E5D-7C60-4850-B0C9-CC30B3871D16}" srcOrd="7" destOrd="0" presId="urn:microsoft.com/office/officeart/2009/3/layout/HorizontalOrganizationChart"/>
    <dgm:cxn modelId="{1BA78527-0C1C-4091-8E91-BBB651583FF9}" type="presParOf" srcId="{80C01E5D-7C60-4850-B0C9-CC30B3871D16}" destId="{5D2D94D2-CBBA-43F2-AC4F-8150A5921A13}" srcOrd="0" destOrd="0" presId="urn:microsoft.com/office/officeart/2009/3/layout/HorizontalOrganizationChart"/>
    <dgm:cxn modelId="{05E4647D-8DFA-4572-9BCA-1A6C09480791}" type="presParOf" srcId="{5D2D94D2-CBBA-43F2-AC4F-8150A5921A13}" destId="{F4F704E4-58C9-497F-9C28-8B2EC74A7FFE}" srcOrd="0" destOrd="0" presId="urn:microsoft.com/office/officeart/2009/3/layout/HorizontalOrganizationChart"/>
    <dgm:cxn modelId="{2901F479-3BA0-431B-8D4F-1096491EBE50}" type="presParOf" srcId="{5D2D94D2-CBBA-43F2-AC4F-8150A5921A13}" destId="{713FBE49-42F7-417E-AF6B-C3FC841909B1}" srcOrd="1" destOrd="0" presId="urn:microsoft.com/office/officeart/2009/3/layout/HorizontalOrganizationChart"/>
    <dgm:cxn modelId="{DA620D8E-0118-480E-ABF6-469FDEB6DCC3}" type="presParOf" srcId="{80C01E5D-7C60-4850-B0C9-CC30B3871D16}" destId="{0BE3901F-F66D-4CEF-9422-C63CEEA322CB}" srcOrd="1" destOrd="0" presId="urn:microsoft.com/office/officeart/2009/3/layout/HorizontalOrganizationChart"/>
    <dgm:cxn modelId="{246DED29-031E-4901-B339-06216956E8B2}" type="presParOf" srcId="{0BE3901F-F66D-4CEF-9422-C63CEEA322CB}" destId="{7EF378B2-407C-4B32-8884-828756144681}" srcOrd="0" destOrd="0" presId="urn:microsoft.com/office/officeart/2009/3/layout/HorizontalOrganizationChart"/>
    <dgm:cxn modelId="{605231AF-1534-457C-AB8C-B833174C26AE}" type="presParOf" srcId="{0BE3901F-F66D-4CEF-9422-C63CEEA322CB}" destId="{F45C22EE-B90B-4E9B-B433-314FE87082B2}" srcOrd="1" destOrd="0" presId="urn:microsoft.com/office/officeart/2009/3/layout/HorizontalOrganizationChart"/>
    <dgm:cxn modelId="{CDB4D07F-A70A-4090-AF57-10F7FD1EF844}" type="presParOf" srcId="{F45C22EE-B90B-4E9B-B433-314FE87082B2}" destId="{FE961B8F-F783-4621-9C1C-F4826C617EF7}" srcOrd="0" destOrd="0" presId="urn:microsoft.com/office/officeart/2009/3/layout/HorizontalOrganizationChart"/>
    <dgm:cxn modelId="{FFEB7014-95AD-443E-9B0B-FB66109EF215}" type="presParOf" srcId="{FE961B8F-F783-4621-9C1C-F4826C617EF7}" destId="{E83D1C05-81DA-46FA-BEAB-373C77C5947E}" srcOrd="0" destOrd="0" presId="urn:microsoft.com/office/officeart/2009/3/layout/HorizontalOrganizationChart"/>
    <dgm:cxn modelId="{2B6EA5F4-EE48-4787-9E3E-75B9DB395BE3}" type="presParOf" srcId="{FE961B8F-F783-4621-9C1C-F4826C617EF7}" destId="{9CF43145-CB6B-4BBB-BB43-EA45510AB66E}" srcOrd="1" destOrd="0" presId="urn:microsoft.com/office/officeart/2009/3/layout/HorizontalOrganizationChart"/>
    <dgm:cxn modelId="{66A765D4-9E2E-408D-ABE4-989A9376BEAF}" type="presParOf" srcId="{F45C22EE-B90B-4E9B-B433-314FE87082B2}" destId="{596F5021-23CF-49FA-BA13-83016AA6D480}" srcOrd="1" destOrd="0" presId="urn:microsoft.com/office/officeart/2009/3/layout/HorizontalOrganizationChart"/>
    <dgm:cxn modelId="{D2CF4F34-910F-4B52-BD00-F05618420C69}" type="presParOf" srcId="{F45C22EE-B90B-4E9B-B433-314FE87082B2}" destId="{ACB43A1F-8553-43EF-B75B-23247FE75F12}" srcOrd="2" destOrd="0" presId="urn:microsoft.com/office/officeart/2009/3/layout/HorizontalOrganizationChart"/>
    <dgm:cxn modelId="{AC76A6A6-0CC6-4452-9750-6A28531B6365}" type="presParOf" srcId="{80C01E5D-7C60-4850-B0C9-CC30B3871D16}" destId="{3C1BB8CD-F00F-4DF2-8315-925E5C24FFC0}" srcOrd="2" destOrd="0" presId="urn:microsoft.com/office/officeart/2009/3/layout/HorizontalOrganizationChart"/>
    <dgm:cxn modelId="{54495F54-7022-4D62-B096-8401D2803AFB}" type="presParOf" srcId="{3E978BC4-1BF2-4CCB-967E-04F4A8C9F258}" destId="{19A7A051-3B15-4201-865B-CF44E40B63AE}" srcOrd="8" destOrd="0" presId="urn:microsoft.com/office/officeart/2009/3/layout/HorizontalOrganizationChart"/>
    <dgm:cxn modelId="{82C2F5DD-6FBF-4A33-AE7F-635A76F11B91}" type="presParOf" srcId="{3E978BC4-1BF2-4CCB-967E-04F4A8C9F258}" destId="{6A9245AC-84AB-4063-A240-10C1F08423A4}" srcOrd="9" destOrd="0" presId="urn:microsoft.com/office/officeart/2009/3/layout/HorizontalOrganizationChart"/>
    <dgm:cxn modelId="{F52B6B25-DE84-4CBA-A409-16AB86B6B88F}" type="presParOf" srcId="{6A9245AC-84AB-4063-A240-10C1F08423A4}" destId="{500A11DB-5DE4-4A36-AE44-42C217A0B352}" srcOrd="0" destOrd="0" presId="urn:microsoft.com/office/officeart/2009/3/layout/HorizontalOrganizationChart"/>
    <dgm:cxn modelId="{818545D5-8B39-4F8B-A399-6D27DF7A0B6D}" type="presParOf" srcId="{500A11DB-5DE4-4A36-AE44-42C217A0B352}" destId="{EB607748-2643-43A6-93F4-717E553CCC03}" srcOrd="0" destOrd="0" presId="urn:microsoft.com/office/officeart/2009/3/layout/HorizontalOrganizationChart"/>
    <dgm:cxn modelId="{3F0FC06D-36EC-4F21-A544-22BF4A43B671}" type="presParOf" srcId="{500A11DB-5DE4-4A36-AE44-42C217A0B352}" destId="{AA13ED28-44DD-48F1-9C8B-41AACB920410}" srcOrd="1" destOrd="0" presId="urn:microsoft.com/office/officeart/2009/3/layout/HorizontalOrganizationChart"/>
    <dgm:cxn modelId="{527FFBFF-46EE-4FA1-A9E0-13C7D22D7232}" type="presParOf" srcId="{6A9245AC-84AB-4063-A240-10C1F08423A4}" destId="{F19668D1-A27B-4ADC-A00A-C7F99271AFCE}" srcOrd="1" destOrd="0" presId="urn:microsoft.com/office/officeart/2009/3/layout/HorizontalOrganizationChart"/>
    <dgm:cxn modelId="{C81001B4-8491-45A9-8E15-46F55167362B}" type="presParOf" srcId="{F19668D1-A27B-4ADC-A00A-C7F99271AFCE}" destId="{1D371BCD-FD05-46DB-AE1B-5AB8B1751BDB}" srcOrd="0" destOrd="0" presId="urn:microsoft.com/office/officeart/2009/3/layout/HorizontalOrganizationChart"/>
    <dgm:cxn modelId="{C44580B6-1DB5-4F5F-9DDC-728201E9FB38}" type="presParOf" srcId="{F19668D1-A27B-4ADC-A00A-C7F99271AFCE}" destId="{1AF042D3-324E-49EE-9297-F0DA41E18DE5}" srcOrd="1" destOrd="0" presId="urn:microsoft.com/office/officeart/2009/3/layout/HorizontalOrganizationChart"/>
    <dgm:cxn modelId="{E3A6B02A-88A5-4CF9-AF01-863654493AEE}" type="presParOf" srcId="{1AF042D3-324E-49EE-9297-F0DA41E18DE5}" destId="{E9C46A09-421D-4B68-B458-F0D5B18BC6B1}" srcOrd="0" destOrd="0" presId="urn:microsoft.com/office/officeart/2009/3/layout/HorizontalOrganizationChart"/>
    <dgm:cxn modelId="{DB3D707C-7E29-48E8-BE8C-C211F228BDF0}" type="presParOf" srcId="{E9C46A09-421D-4B68-B458-F0D5B18BC6B1}" destId="{ED5B6B99-048B-4B01-97DE-3921ACE18DB2}" srcOrd="0" destOrd="0" presId="urn:microsoft.com/office/officeart/2009/3/layout/HorizontalOrganizationChart"/>
    <dgm:cxn modelId="{C0789F03-5463-4FE5-879C-05C88B3894F5}" type="presParOf" srcId="{E9C46A09-421D-4B68-B458-F0D5B18BC6B1}" destId="{26137B91-0EEE-4B78-A2F9-D9D9A0B34854}" srcOrd="1" destOrd="0" presId="urn:microsoft.com/office/officeart/2009/3/layout/HorizontalOrganizationChart"/>
    <dgm:cxn modelId="{7CFF3D3E-6BE5-4C2F-AF9B-5F93EEAFB4FA}" type="presParOf" srcId="{1AF042D3-324E-49EE-9297-F0DA41E18DE5}" destId="{BA7EBE4D-4978-4C41-9AFB-16F262DD3F77}" srcOrd="1" destOrd="0" presId="urn:microsoft.com/office/officeart/2009/3/layout/HorizontalOrganizationChart"/>
    <dgm:cxn modelId="{AD44CA03-0ED3-4342-BAC6-5788AA6A114C}" type="presParOf" srcId="{BA7EBE4D-4978-4C41-9AFB-16F262DD3F77}" destId="{F7E55352-D4AD-404F-B0BF-23A432217399}" srcOrd="0" destOrd="0" presId="urn:microsoft.com/office/officeart/2009/3/layout/HorizontalOrganizationChart"/>
    <dgm:cxn modelId="{7C6ED0B1-86AF-41BE-9C3E-6487DD6B480A}" type="presParOf" srcId="{BA7EBE4D-4978-4C41-9AFB-16F262DD3F77}" destId="{A050BC4E-85F1-4325-9F6E-92C8F9630BBB}" srcOrd="1" destOrd="0" presId="urn:microsoft.com/office/officeart/2009/3/layout/HorizontalOrganizationChart"/>
    <dgm:cxn modelId="{6A68454A-4855-482B-81D5-BDB22E083371}" type="presParOf" srcId="{A050BC4E-85F1-4325-9F6E-92C8F9630BBB}" destId="{9E8B50FF-A767-4B67-A7D0-81C9C58F5AEA}" srcOrd="0" destOrd="0" presId="urn:microsoft.com/office/officeart/2009/3/layout/HorizontalOrganizationChart"/>
    <dgm:cxn modelId="{4813EC74-5237-43A6-9750-FF8A814D0205}" type="presParOf" srcId="{9E8B50FF-A767-4B67-A7D0-81C9C58F5AEA}" destId="{CFB6A25E-8AE1-4738-A7EC-596EA6DAB722}" srcOrd="0" destOrd="0" presId="urn:microsoft.com/office/officeart/2009/3/layout/HorizontalOrganizationChart"/>
    <dgm:cxn modelId="{09FDDEFA-2048-4177-A874-5F68AF0494DC}" type="presParOf" srcId="{9E8B50FF-A767-4B67-A7D0-81C9C58F5AEA}" destId="{07D57B9B-D17A-452A-BB65-3788AEE27396}" srcOrd="1" destOrd="0" presId="urn:microsoft.com/office/officeart/2009/3/layout/HorizontalOrganizationChart"/>
    <dgm:cxn modelId="{D31E0B96-D380-4329-B648-14287D8EA557}" type="presParOf" srcId="{A050BC4E-85F1-4325-9F6E-92C8F9630BBB}" destId="{7561565D-C28E-4646-A104-ECA8387F4324}" srcOrd="1" destOrd="0" presId="urn:microsoft.com/office/officeart/2009/3/layout/HorizontalOrganizationChart"/>
    <dgm:cxn modelId="{C60B97AF-1BC1-4D5C-82E0-4B2A542B5B22}" type="presParOf" srcId="{A050BC4E-85F1-4325-9F6E-92C8F9630BBB}" destId="{9566D389-5834-4879-B111-570259BE4F4D}" srcOrd="2" destOrd="0" presId="urn:microsoft.com/office/officeart/2009/3/layout/HorizontalOrganizationChart"/>
    <dgm:cxn modelId="{8F6687CE-DE75-48CF-BF4C-FBBB9E2C3BA4}" type="presParOf" srcId="{BA7EBE4D-4978-4C41-9AFB-16F262DD3F77}" destId="{17C1C841-E727-4F6E-8F1A-252B90EED691}" srcOrd="2" destOrd="0" presId="urn:microsoft.com/office/officeart/2009/3/layout/HorizontalOrganizationChart"/>
    <dgm:cxn modelId="{F8D44607-2EF6-4A5E-8BDE-09E99319A9A1}" type="presParOf" srcId="{BA7EBE4D-4978-4C41-9AFB-16F262DD3F77}" destId="{3FDC9C72-24F0-451C-A1F0-5E3C36537BFF}" srcOrd="3" destOrd="0" presId="urn:microsoft.com/office/officeart/2009/3/layout/HorizontalOrganizationChart"/>
    <dgm:cxn modelId="{7B88AEDF-EDCB-4353-82AD-7322916B0599}" type="presParOf" srcId="{3FDC9C72-24F0-451C-A1F0-5E3C36537BFF}" destId="{64AA728A-E9DC-4426-A6D4-686539964CFA}" srcOrd="0" destOrd="0" presId="urn:microsoft.com/office/officeart/2009/3/layout/HorizontalOrganizationChart"/>
    <dgm:cxn modelId="{C650AA3E-1235-4E4E-9705-FC756E773161}" type="presParOf" srcId="{64AA728A-E9DC-4426-A6D4-686539964CFA}" destId="{FF59C45A-06EF-4413-95F7-28810A707A6D}" srcOrd="0" destOrd="0" presId="urn:microsoft.com/office/officeart/2009/3/layout/HorizontalOrganizationChart"/>
    <dgm:cxn modelId="{3CE037AA-5852-40AE-AF25-13FE5A24E8F7}" type="presParOf" srcId="{64AA728A-E9DC-4426-A6D4-686539964CFA}" destId="{F4C0A2B7-FBEA-4ED8-97C4-67FDAF8609BD}" srcOrd="1" destOrd="0" presId="urn:microsoft.com/office/officeart/2009/3/layout/HorizontalOrganizationChart"/>
    <dgm:cxn modelId="{4C8B7147-3B22-4500-AC58-1367BB5880EA}" type="presParOf" srcId="{3FDC9C72-24F0-451C-A1F0-5E3C36537BFF}" destId="{CC58BB22-A9FD-4A0A-82EE-6959346C5963}" srcOrd="1" destOrd="0" presId="urn:microsoft.com/office/officeart/2009/3/layout/HorizontalOrganizationChart"/>
    <dgm:cxn modelId="{E61177EC-BD28-4D72-8AC1-73130B3DE41F}" type="presParOf" srcId="{3FDC9C72-24F0-451C-A1F0-5E3C36537BFF}" destId="{82ED3F78-16B8-45D1-A2BC-AC20E5C10939}" srcOrd="2" destOrd="0" presId="urn:microsoft.com/office/officeart/2009/3/layout/HorizontalOrganizationChart"/>
    <dgm:cxn modelId="{0BFD01F2-D379-45F5-89A5-00F0A6D05F9A}" type="presParOf" srcId="{1AF042D3-324E-49EE-9297-F0DA41E18DE5}" destId="{E8412FE0-8BE4-411F-ACCA-C8C5D253DA24}" srcOrd="2" destOrd="0" presId="urn:microsoft.com/office/officeart/2009/3/layout/HorizontalOrganizationChart"/>
    <dgm:cxn modelId="{D1FA96D2-19BC-4FA7-B202-CCEBF6563C18}" type="presParOf" srcId="{F19668D1-A27B-4ADC-A00A-C7F99271AFCE}" destId="{B18BFAC6-7D7F-4B3C-BC1F-F3BFF1E5119F}" srcOrd="2" destOrd="0" presId="urn:microsoft.com/office/officeart/2009/3/layout/HorizontalOrganizationChart"/>
    <dgm:cxn modelId="{12B66C76-9F35-42A8-9C04-C5CD8D96F28F}" type="presParOf" srcId="{F19668D1-A27B-4ADC-A00A-C7F99271AFCE}" destId="{D66B2CA3-FC04-4275-8450-9B2F9D794157}" srcOrd="3" destOrd="0" presId="urn:microsoft.com/office/officeart/2009/3/layout/HorizontalOrganizationChart"/>
    <dgm:cxn modelId="{4D6CB1BF-D037-49CA-AECE-5171D0F7FD44}" type="presParOf" srcId="{D66B2CA3-FC04-4275-8450-9B2F9D794157}" destId="{32F49338-D118-47CE-B815-8507D022EC9D}" srcOrd="0" destOrd="0" presId="urn:microsoft.com/office/officeart/2009/3/layout/HorizontalOrganizationChart"/>
    <dgm:cxn modelId="{FDFD421C-D4BB-44D1-B462-B9BD697F6E56}" type="presParOf" srcId="{32F49338-D118-47CE-B815-8507D022EC9D}" destId="{02D7EA27-D0F9-4104-8C77-BA02F5B2C32C}" srcOrd="0" destOrd="0" presId="urn:microsoft.com/office/officeart/2009/3/layout/HorizontalOrganizationChart"/>
    <dgm:cxn modelId="{2BF7A12F-2E98-4847-817F-896D49E07E0B}" type="presParOf" srcId="{32F49338-D118-47CE-B815-8507D022EC9D}" destId="{A184E66D-1961-492B-BA41-09178C934287}" srcOrd="1" destOrd="0" presId="urn:microsoft.com/office/officeart/2009/3/layout/HorizontalOrganizationChart"/>
    <dgm:cxn modelId="{B53572CB-7406-4427-A265-76158D644E27}" type="presParOf" srcId="{D66B2CA3-FC04-4275-8450-9B2F9D794157}" destId="{F3A90879-50A6-48A1-A27A-E99DFF3A4FFC}" srcOrd="1" destOrd="0" presId="urn:microsoft.com/office/officeart/2009/3/layout/HorizontalOrganizationChart"/>
    <dgm:cxn modelId="{C1955D4F-50D8-43B1-9ED6-D53C041D5D83}" type="presParOf" srcId="{D66B2CA3-FC04-4275-8450-9B2F9D794157}" destId="{26930F43-B1D9-4BF1-BC07-1015FAC9C0FE}" srcOrd="2" destOrd="0" presId="urn:microsoft.com/office/officeart/2009/3/layout/HorizontalOrganizationChart"/>
    <dgm:cxn modelId="{1116378B-F568-4139-B303-08612302B101}" type="presParOf" srcId="{6A9245AC-84AB-4063-A240-10C1F08423A4}" destId="{BDCCB426-4525-45F3-9CB5-DF33358183FD}" srcOrd="2" destOrd="0" presId="urn:microsoft.com/office/officeart/2009/3/layout/HorizontalOrganizationChart"/>
    <dgm:cxn modelId="{B94848A4-D5AE-47D8-8297-A6695A3E7D8F}" type="presParOf" srcId="{FA5A4766-86F5-4A0F-9903-1C85663F2FB0}" destId="{E8E57B38-6BEF-489B-994E-B6D843C29C47}" srcOrd="2" destOrd="0" presId="urn:microsoft.com/office/officeart/2009/3/layout/HorizontalOrganizationChart"/>
  </dgm:cxnLst>
  <dgm:bg/>
  <dgm:whole/>
  <dgm:extLst>
    <a:ext uri="http://schemas.microsoft.com/office/drawing/2008/diagram">
      <dsp:dataModelExt xmlns:dsp="http://schemas.microsoft.com/office/drawing/2008/diagram" relId="rId1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9881609-8A62-46A9-B937-4772C9F70098}" type="doc">
      <dgm:prSet loTypeId="urn:microsoft.com/office/officeart/2009/3/layout/HorizontalOrganizationChart" loCatId="hierarchy" qsTypeId="urn:microsoft.com/office/officeart/2005/8/quickstyle/3d2" qsCatId="3D" csTypeId="urn:microsoft.com/office/officeart/2005/8/colors/accent1_2" csCatId="accent1" phldr="1"/>
      <dgm:spPr/>
      <dgm:t>
        <a:bodyPr/>
        <a:lstStyle/>
        <a:p>
          <a:endParaRPr lang="fr-FR"/>
        </a:p>
      </dgm:t>
    </dgm:pt>
    <dgm:pt modelId="{640BD6DF-BA03-4C02-87D8-FCCE762D21D8}">
      <dgm:prSet phldrT="[Texte]"/>
      <dgm:spPr/>
      <dgm:t>
        <a:bodyPr/>
        <a:lstStyle/>
        <a:p>
          <a:r>
            <a:rPr lang="fr-FR" dirty="0">
              <a:solidFill>
                <a:srgbClr val="002060"/>
              </a:solidFill>
            </a:rPr>
            <a:t>Faire évoluer l’évaluation…</a:t>
          </a:r>
        </a:p>
      </dgm:t>
    </dgm:pt>
    <dgm:pt modelId="{74415419-DE2C-48BD-8AB9-28F32ED9FC6E}" type="parTrans" cxnId="{F74B6BD6-C557-44BF-BDD5-CB6EB6A034B4}">
      <dgm:prSet/>
      <dgm:spPr/>
      <dgm:t>
        <a:bodyPr/>
        <a:lstStyle/>
        <a:p>
          <a:endParaRPr lang="fr-FR">
            <a:solidFill>
              <a:srgbClr val="002060"/>
            </a:solidFill>
          </a:endParaRPr>
        </a:p>
      </dgm:t>
    </dgm:pt>
    <dgm:pt modelId="{BB86D598-8A92-47EC-802B-BBAA78DD0D46}" type="sibTrans" cxnId="{F74B6BD6-C557-44BF-BDD5-CB6EB6A034B4}">
      <dgm:prSet/>
      <dgm:spPr/>
      <dgm:t>
        <a:bodyPr/>
        <a:lstStyle/>
        <a:p>
          <a:endParaRPr lang="fr-FR">
            <a:solidFill>
              <a:srgbClr val="002060"/>
            </a:solidFill>
          </a:endParaRPr>
        </a:p>
      </dgm:t>
    </dgm:pt>
    <dgm:pt modelId="{37ACF72F-1B52-415E-BF66-DE4D540B9F94}">
      <dgm:prSet phldrT="[Texte]"/>
      <dgm:spPr/>
      <dgm:t>
        <a:bodyPr/>
        <a:lstStyle/>
        <a:p>
          <a:r>
            <a:rPr lang="fr-FR" dirty="0">
              <a:solidFill>
                <a:srgbClr val="002060"/>
              </a:solidFill>
            </a:rPr>
            <a:t>Privilégier…</a:t>
          </a:r>
        </a:p>
      </dgm:t>
    </dgm:pt>
    <dgm:pt modelId="{CB6D0456-3016-4B47-A1C5-0247F6584761}" type="parTrans" cxnId="{9CF735C8-E96D-4943-BE75-85ADC7209DCF}">
      <dgm:prSet/>
      <dgm:spPr/>
      <dgm:t>
        <a:bodyPr/>
        <a:lstStyle/>
        <a:p>
          <a:endParaRPr lang="fr-FR">
            <a:solidFill>
              <a:srgbClr val="002060"/>
            </a:solidFill>
          </a:endParaRPr>
        </a:p>
      </dgm:t>
    </dgm:pt>
    <dgm:pt modelId="{D7B8DF93-BC7E-4CC9-A88A-739D44679475}" type="sibTrans" cxnId="{9CF735C8-E96D-4943-BE75-85ADC7209DCF}">
      <dgm:prSet/>
      <dgm:spPr/>
      <dgm:t>
        <a:bodyPr/>
        <a:lstStyle/>
        <a:p>
          <a:endParaRPr lang="fr-FR">
            <a:solidFill>
              <a:srgbClr val="002060"/>
            </a:solidFill>
          </a:endParaRPr>
        </a:p>
      </dgm:t>
    </dgm:pt>
    <dgm:pt modelId="{3A49EF69-28FB-4256-8FCD-863E96080C7C}">
      <dgm:prSet phldrT="[Texte]"/>
      <dgm:spPr/>
      <dgm:t>
        <a:bodyPr/>
        <a:lstStyle/>
        <a:p>
          <a:r>
            <a:rPr lang="fr-FR" dirty="0">
              <a:solidFill>
                <a:srgbClr val="002060"/>
              </a:solidFill>
            </a:rPr>
            <a:t>Rendre l’évaluation…</a:t>
          </a:r>
        </a:p>
      </dgm:t>
    </dgm:pt>
    <dgm:pt modelId="{127E0F9F-555D-47BB-940E-99F368300EB2}" type="parTrans" cxnId="{689CB404-68A9-490B-A914-54C4146167B7}">
      <dgm:prSet/>
      <dgm:spPr/>
      <dgm:t>
        <a:bodyPr/>
        <a:lstStyle/>
        <a:p>
          <a:endParaRPr lang="fr-FR">
            <a:solidFill>
              <a:srgbClr val="002060"/>
            </a:solidFill>
          </a:endParaRPr>
        </a:p>
      </dgm:t>
    </dgm:pt>
    <dgm:pt modelId="{F2AF23FF-ECD7-423F-9879-05D959BB4C90}" type="sibTrans" cxnId="{689CB404-68A9-490B-A914-54C4146167B7}">
      <dgm:prSet/>
      <dgm:spPr/>
      <dgm:t>
        <a:bodyPr/>
        <a:lstStyle/>
        <a:p>
          <a:endParaRPr lang="fr-FR">
            <a:solidFill>
              <a:srgbClr val="002060"/>
            </a:solidFill>
          </a:endParaRPr>
        </a:p>
      </dgm:t>
    </dgm:pt>
    <dgm:pt modelId="{F82B2177-3361-43C0-954B-BB830EA6D6BD}">
      <dgm:prSet phldrT="[Texte]"/>
      <dgm:spPr/>
      <dgm:t>
        <a:bodyPr/>
        <a:lstStyle/>
        <a:p>
          <a:r>
            <a:rPr lang="fr-FR" dirty="0">
              <a:solidFill>
                <a:srgbClr val="002060"/>
              </a:solidFill>
            </a:rPr>
            <a:t>Valoriser…</a:t>
          </a:r>
        </a:p>
      </dgm:t>
    </dgm:pt>
    <dgm:pt modelId="{B7AA188D-B880-478C-BD78-292FE762B06A}" type="parTrans" cxnId="{48EA6F61-FC80-46C3-B2F6-8F091C7925AF}">
      <dgm:prSet/>
      <dgm:spPr/>
      <dgm:t>
        <a:bodyPr/>
        <a:lstStyle/>
        <a:p>
          <a:endParaRPr lang="fr-FR">
            <a:solidFill>
              <a:srgbClr val="002060"/>
            </a:solidFill>
          </a:endParaRPr>
        </a:p>
      </dgm:t>
    </dgm:pt>
    <dgm:pt modelId="{D0A92B15-3261-4E19-8F38-0A2EBCCBEA74}" type="sibTrans" cxnId="{48EA6F61-FC80-46C3-B2F6-8F091C7925AF}">
      <dgm:prSet/>
      <dgm:spPr/>
      <dgm:t>
        <a:bodyPr/>
        <a:lstStyle/>
        <a:p>
          <a:endParaRPr lang="fr-FR">
            <a:solidFill>
              <a:srgbClr val="002060"/>
            </a:solidFill>
          </a:endParaRPr>
        </a:p>
      </dgm:t>
    </dgm:pt>
    <dgm:pt modelId="{10FD6D73-52B3-4593-9870-0C996CE1D821}">
      <dgm:prSet phldrT="[Texte]"/>
      <dgm:spPr/>
      <dgm:t>
        <a:bodyPr/>
        <a:lstStyle/>
        <a:p>
          <a:r>
            <a:rPr lang="fr-FR" dirty="0">
              <a:solidFill>
                <a:srgbClr val="002060"/>
              </a:solidFill>
            </a:rPr>
            <a:t>Mesurer…</a:t>
          </a:r>
        </a:p>
      </dgm:t>
    </dgm:pt>
    <dgm:pt modelId="{500D2B64-1751-4B70-A5FB-91CCE288E2BD}" type="parTrans" cxnId="{63E8861E-1372-4DDE-883C-15692D1C4CCE}">
      <dgm:prSet/>
      <dgm:spPr/>
      <dgm:t>
        <a:bodyPr/>
        <a:lstStyle/>
        <a:p>
          <a:endParaRPr lang="fr-FR">
            <a:solidFill>
              <a:srgbClr val="002060"/>
            </a:solidFill>
          </a:endParaRPr>
        </a:p>
      </dgm:t>
    </dgm:pt>
    <dgm:pt modelId="{95C81BAC-300F-466E-A1BD-47AD4FD856BA}" type="sibTrans" cxnId="{63E8861E-1372-4DDE-883C-15692D1C4CCE}">
      <dgm:prSet/>
      <dgm:spPr/>
      <dgm:t>
        <a:bodyPr/>
        <a:lstStyle/>
        <a:p>
          <a:endParaRPr lang="fr-FR">
            <a:solidFill>
              <a:srgbClr val="002060"/>
            </a:solidFill>
          </a:endParaRPr>
        </a:p>
      </dgm:t>
    </dgm:pt>
    <dgm:pt modelId="{EBDEC88A-324E-41EA-8C3D-731111683F72}">
      <dgm:prSet phldrT="[Texte]"/>
      <dgm:spPr/>
      <dgm:t>
        <a:bodyPr/>
        <a:lstStyle/>
        <a:p>
          <a:r>
            <a:rPr lang="fr-FR" dirty="0">
              <a:solidFill>
                <a:srgbClr val="002060"/>
              </a:solidFill>
            </a:rPr>
            <a:t>Une évaluation positive</a:t>
          </a:r>
        </a:p>
      </dgm:t>
    </dgm:pt>
    <dgm:pt modelId="{3C40E626-F01B-4019-AD35-ECF80E79561B}" type="parTrans" cxnId="{771DA74E-4EB3-40EC-A489-F6F98A5527BC}">
      <dgm:prSet/>
      <dgm:spPr/>
      <dgm:t>
        <a:bodyPr/>
        <a:lstStyle/>
        <a:p>
          <a:endParaRPr lang="fr-FR"/>
        </a:p>
      </dgm:t>
    </dgm:pt>
    <dgm:pt modelId="{1D000699-4F8E-4532-9ECA-F2572A06B00D}" type="sibTrans" cxnId="{771DA74E-4EB3-40EC-A489-F6F98A5527BC}">
      <dgm:prSet/>
      <dgm:spPr/>
      <dgm:t>
        <a:bodyPr/>
        <a:lstStyle/>
        <a:p>
          <a:endParaRPr lang="fr-FR"/>
        </a:p>
      </dgm:t>
    </dgm:pt>
    <dgm:pt modelId="{15CE5EE0-EE39-41BB-835E-23E3C1E6C984}">
      <dgm:prSet phldrT="[Texte]"/>
      <dgm:spPr/>
      <dgm:t>
        <a:bodyPr/>
        <a:lstStyle/>
        <a:p>
          <a:r>
            <a:rPr lang="fr-FR" dirty="0">
              <a:solidFill>
                <a:srgbClr val="002060"/>
              </a:solidFill>
            </a:rPr>
            <a:t>Simple</a:t>
          </a:r>
        </a:p>
      </dgm:t>
    </dgm:pt>
    <dgm:pt modelId="{4CA6DD28-FA32-4126-8D1D-CA63180FD711}" type="parTrans" cxnId="{B2561DE1-DDC9-4711-A12C-B83FF0FECB52}">
      <dgm:prSet/>
      <dgm:spPr/>
      <dgm:t>
        <a:bodyPr/>
        <a:lstStyle/>
        <a:p>
          <a:endParaRPr lang="fr-FR"/>
        </a:p>
      </dgm:t>
    </dgm:pt>
    <dgm:pt modelId="{2D85DED7-5AF5-4A91-B451-5C4D234BF0AD}" type="sibTrans" cxnId="{B2561DE1-DDC9-4711-A12C-B83FF0FECB52}">
      <dgm:prSet/>
      <dgm:spPr/>
      <dgm:t>
        <a:bodyPr/>
        <a:lstStyle/>
        <a:p>
          <a:endParaRPr lang="fr-FR"/>
        </a:p>
      </dgm:t>
    </dgm:pt>
    <dgm:pt modelId="{AED2A71C-0A77-4E90-A6A6-896AAD05823D}">
      <dgm:prSet phldrT="[Texte]"/>
      <dgm:spPr/>
      <dgm:t>
        <a:bodyPr/>
        <a:lstStyle/>
        <a:p>
          <a:endParaRPr lang="fr-FR" dirty="0">
            <a:solidFill>
              <a:srgbClr val="002060"/>
            </a:solidFill>
          </a:endParaRPr>
        </a:p>
      </dgm:t>
    </dgm:pt>
    <dgm:pt modelId="{A43E4F00-5E49-453B-925D-B96019AE468C}" type="parTrans" cxnId="{9AA87451-780E-4F70-B6D2-726D3D05619E}">
      <dgm:prSet/>
      <dgm:spPr/>
      <dgm:t>
        <a:bodyPr/>
        <a:lstStyle/>
        <a:p>
          <a:endParaRPr lang="fr-FR"/>
        </a:p>
      </dgm:t>
    </dgm:pt>
    <dgm:pt modelId="{E2A57342-8FA4-4D1C-8CB9-D8F9907B2DA8}" type="sibTrans" cxnId="{9AA87451-780E-4F70-B6D2-726D3D05619E}">
      <dgm:prSet/>
      <dgm:spPr/>
      <dgm:t>
        <a:bodyPr/>
        <a:lstStyle/>
        <a:p>
          <a:endParaRPr lang="fr-FR"/>
        </a:p>
      </dgm:t>
    </dgm:pt>
    <dgm:pt modelId="{3A56E42B-555B-4F82-A0EA-6CC0F7AC4808}">
      <dgm:prSet phldrT="[Texte]"/>
      <dgm:spPr/>
      <dgm:t>
        <a:bodyPr/>
        <a:lstStyle/>
        <a:p>
          <a:r>
            <a:rPr lang="fr-FR" dirty="0">
              <a:solidFill>
                <a:srgbClr val="002060"/>
              </a:solidFill>
            </a:rPr>
            <a:t>Encourager…</a:t>
          </a:r>
        </a:p>
      </dgm:t>
    </dgm:pt>
    <dgm:pt modelId="{652E16CB-8B5B-410C-B70A-A31E7C1C9C7B}" type="parTrans" cxnId="{A87229D2-C1D8-43E8-AC09-EC3E125D67ED}">
      <dgm:prSet/>
      <dgm:spPr/>
      <dgm:t>
        <a:bodyPr/>
        <a:lstStyle/>
        <a:p>
          <a:endParaRPr lang="fr-FR"/>
        </a:p>
      </dgm:t>
    </dgm:pt>
    <dgm:pt modelId="{603C95C5-7CED-49F4-A6BA-0ECB61E72C49}" type="sibTrans" cxnId="{A87229D2-C1D8-43E8-AC09-EC3E125D67ED}">
      <dgm:prSet/>
      <dgm:spPr/>
      <dgm:t>
        <a:bodyPr/>
        <a:lstStyle/>
        <a:p>
          <a:endParaRPr lang="fr-FR"/>
        </a:p>
      </dgm:t>
    </dgm:pt>
    <dgm:pt modelId="{0B5C4B33-238F-4A57-8C6C-EFC46784B320}">
      <dgm:prSet phldrT="[Texte]"/>
      <dgm:spPr/>
      <dgm:t>
        <a:bodyPr/>
        <a:lstStyle/>
        <a:p>
          <a:endParaRPr lang="fr-FR" dirty="0">
            <a:solidFill>
              <a:srgbClr val="002060"/>
            </a:solidFill>
          </a:endParaRPr>
        </a:p>
      </dgm:t>
    </dgm:pt>
    <dgm:pt modelId="{5C50A25C-083D-4961-B2E3-6C4545AE99EC}" type="parTrans" cxnId="{9AE10FC9-10A7-454B-A640-6EC438B56A57}">
      <dgm:prSet/>
      <dgm:spPr/>
      <dgm:t>
        <a:bodyPr/>
        <a:lstStyle/>
        <a:p>
          <a:endParaRPr lang="fr-FR"/>
        </a:p>
      </dgm:t>
    </dgm:pt>
    <dgm:pt modelId="{4A2F6C63-4CB3-4D8D-A913-C0E0254D659D}" type="sibTrans" cxnId="{9AE10FC9-10A7-454B-A640-6EC438B56A57}">
      <dgm:prSet/>
      <dgm:spPr/>
      <dgm:t>
        <a:bodyPr/>
        <a:lstStyle/>
        <a:p>
          <a:endParaRPr lang="fr-FR"/>
        </a:p>
      </dgm:t>
    </dgm:pt>
    <dgm:pt modelId="{1DFF2E94-F6A4-4B0C-904A-6FCBA5BCDA4B}">
      <dgm:prSet phldrT="[Texte]"/>
      <dgm:spPr/>
      <dgm:t>
        <a:bodyPr/>
        <a:lstStyle/>
        <a:p>
          <a:endParaRPr lang="fr-FR" dirty="0">
            <a:solidFill>
              <a:srgbClr val="002060"/>
            </a:solidFill>
          </a:endParaRPr>
        </a:p>
      </dgm:t>
    </dgm:pt>
    <dgm:pt modelId="{E0BE463D-4C68-482F-BC83-13D18610B8BA}" type="parTrans" cxnId="{F0F51E30-FBCA-4FE3-8A35-F8CBF0D4364B}">
      <dgm:prSet/>
      <dgm:spPr/>
      <dgm:t>
        <a:bodyPr/>
        <a:lstStyle/>
        <a:p>
          <a:endParaRPr lang="fr-FR"/>
        </a:p>
      </dgm:t>
    </dgm:pt>
    <dgm:pt modelId="{E807DC9C-0A9B-4D76-94D3-7D5260F1A558}" type="sibTrans" cxnId="{F0F51E30-FBCA-4FE3-8A35-F8CBF0D4364B}">
      <dgm:prSet/>
      <dgm:spPr/>
      <dgm:t>
        <a:bodyPr/>
        <a:lstStyle/>
        <a:p>
          <a:endParaRPr lang="fr-FR"/>
        </a:p>
      </dgm:t>
    </dgm:pt>
    <dgm:pt modelId="{63915489-439F-49D7-A809-7137A2F04811}">
      <dgm:prSet phldrT="[Texte]"/>
      <dgm:spPr/>
      <dgm:t>
        <a:bodyPr/>
        <a:lstStyle/>
        <a:p>
          <a:endParaRPr lang="fr-FR" dirty="0">
            <a:solidFill>
              <a:srgbClr val="002060"/>
            </a:solidFill>
          </a:endParaRPr>
        </a:p>
      </dgm:t>
    </dgm:pt>
    <dgm:pt modelId="{4B2CF3E2-215D-4E76-9A16-43C934D3030D}" type="parTrans" cxnId="{AD399F01-5DCF-4853-826F-615838B60B49}">
      <dgm:prSet/>
      <dgm:spPr/>
      <dgm:t>
        <a:bodyPr/>
        <a:lstStyle/>
        <a:p>
          <a:endParaRPr lang="fr-FR"/>
        </a:p>
      </dgm:t>
    </dgm:pt>
    <dgm:pt modelId="{AB8CE82B-FA90-45B5-B6C2-24FABE750820}" type="sibTrans" cxnId="{AD399F01-5DCF-4853-826F-615838B60B49}">
      <dgm:prSet/>
      <dgm:spPr/>
      <dgm:t>
        <a:bodyPr/>
        <a:lstStyle/>
        <a:p>
          <a:endParaRPr lang="fr-FR"/>
        </a:p>
      </dgm:t>
    </dgm:pt>
    <dgm:pt modelId="{FE28C547-222B-4846-A5B9-8027793690B0}">
      <dgm:prSet phldrT="[Texte]"/>
      <dgm:spPr/>
      <dgm:t>
        <a:bodyPr/>
        <a:lstStyle/>
        <a:p>
          <a:endParaRPr lang="fr-FR" dirty="0">
            <a:solidFill>
              <a:srgbClr val="002060"/>
            </a:solidFill>
          </a:endParaRPr>
        </a:p>
      </dgm:t>
    </dgm:pt>
    <dgm:pt modelId="{1ABB25C1-DB8F-49AA-B7DE-EE7ED93C4716}" type="parTrans" cxnId="{456C4779-662A-4F08-8AF7-515A0A195A5B}">
      <dgm:prSet/>
      <dgm:spPr/>
      <dgm:t>
        <a:bodyPr/>
        <a:lstStyle/>
        <a:p>
          <a:endParaRPr lang="fr-FR"/>
        </a:p>
      </dgm:t>
    </dgm:pt>
    <dgm:pt modelId="{B3C8A99A-8ECC-4E71-8956-CF9C41A61D32}" type="sibTrans" cxnId="{456C4779-662A-4F08-8AF7-515A0A195A5B}">
      <dgm:prSet/>
      <dgm:spPr/>
      <dgm:t>
        <a:bodyPr/>
        <a:lstStyle/>
        <a:p>
          <a:endParaRPr lang="fr-FR"/>
        </a:p>
      </dgm:t>
    </dgm:pt>
    <dgm:pt modelId="{A9B48322-4AC9-4875-8C8F-FA4FE4CA59EC}">
      <dgm:prSet phldrT="[Texte]"/>
      <dgm:spPr/>
      <dgm:t>
        <a:bodyPr/>
        <a:lstStyle/>
        <a:p>
          <a:endParaRPr lang="fr-FR" dirty="0">
            <a:solidFill>
              <a:srgbClr val="002060"/>
            </a:solidFill>
          </a:endParaRPr>
        </a:p>
      </dgm:t>
    </dgm:pt>
    <dgm:pt modelId="{22DD5F95-2E9B-4933-A9F5-D9B24F38D2A4}" type="parTrans" cxnId="{D73A55AF-D3E7-4550-82B6-D5CDE403E1B2}">
      <dgm:prSet/>
      <dgm:spPr/>
      <dgm:t>
        <a:bodyPr/>
        <a:lstStyle/>
        <a:p>
          <a:endParaRPr lang="fr-FR"/>
        </a:p>
      </dgm:t>
    </dgm:pt>
    <dgm:pt modelId="{3B642347-0CE7-4C0E-A9A0-5FE9DDC6D7DE}" type="sibTrans" cxnId="{D73A55AF-D3E7-4550-82B6-D5CDE403E1B2}">
      <dgm:prSet/>
      <dgm:spPr/>
      <dgm:t>
        <a:bodyPr/>
        <a:lstStyle/>
        <a:p>
          <a:endParaRPr lang="fr-FR"/>
        </a:p>
      </dgm:t>
    </dgm:pt>
    <dgm:pt modelId="{C4DE4F77-6EB2-40A6-98E2-1B0C5A33F91C}">
      <dgm:prSet phldrT="[Texte]"/>
      <dgm:spPr/>
      <dgm:t>
        <a:bodyPr/>
        <a:lstStyle/>
        <a:p>
          <a:r>
            <a:rPr lang="fr-FR" dirty="0">
              <a:solidFill>
                <a:srgbClr val="002060"/>
              </a:solidFill>
            </a:rPr>
            <a:t>Lisible</a:t>
          </a:r>
        </a:p>
      </dgm:t>
    </dgm:pt>
    <dgm:pt modelId="{49E97D70-2AB4-4CDF-BF93-355B57FEEE93}" type="parTrans" cxnId="{B9B3A8F9-AE3B-4048-B51A-C4BCA39CE750}">
      <dgm:prSet/>
      <dgm:spPr/>
      <dgm:t>
        <a:bodyPr/>
        <a:lstStyle/>
        <a:p>
          <a:endParaRPr lang="fr-FR"/>
        </a:p>
      </dgm:t>
    </dgm:pt>
    <dgm:pt modelId="{4783D3F3-1065-494E-889E-B3F062BB9BA8}" type="sibTrans" cxnId="{B9B3A8F9-AE3B-4048-B51A-C4BCA39CE750}">
      <dgm:prSet/>
      <dgm:spPr/>
      <dgm:t>
        <a:bodyPr/>
        <a:lstStyle/>
        <a:p>
          <a:endParaRPr lang="fr-FR"/>
        </a:p>
      </dgm:t>
    </dgm:pt>
    <dgm:pt modelId="{9EF3AFC6-371F-4193-B1F4-D16AC9315E90}">
      <dgm:prSet phldrT="[Texte]"/>
      <dgm:spPr/>
      <dgm:t>
        <a:bodyPr/>
        <a:lstStyle/>
        <a:p>
          <a:r>
            <a:rPr lang="fr-FR">
              <a:solidFill>
                <a:srgbClr val="002060"/>
              </a:solidFill>
            </a:rPr>
            <a:t>Compréhensible </a:t>
          </a:r>
          <a:r>
            <a:rPr lang="fr-FR" dirty="0">
              <a:solidFill>
                <a:srgbClr val="002060"/>
              </a:solidFill>
            </a:rPr>
            <a:t>par les familles</a:t>
          </a:r>
        </a:p>
      </dgm:t>
    </dgm:pt>
    <dgm:pt modelId="{6A74FD57-6CF0-4E3D-A68B-5DB2788A88E0}" type="parTrans" cxnId="{6EA01E6C-4040-43C2-85F1-361646930AC0}">
      <dgm:prSet/>
      <dgm:spPr/>
      <dgm:t>
        <a:bodyPr/>
        <a:lstStyle/>
        <a:p>
          <a:endParaRPr lang="fr-FR"/>
        </a:p>
      </dgm:t>
    </dgm:pt>
    <dgm:pt modelId="{48D91E15-4A8E-440C-A3DE-064C1D7C5750}" type="sibTrans" cxnId="{6EA01E6C-4040-43C2-85F1-361646930AC0}">
      <dgm:prSet/>
      <dgm:spPr/>
      <dgm:t>
        <a:bodyPr/>
        <a:lstStyle/>
        <a:p>
          <a:endParaRPr lang="fr-FR"/>
        </a:p>
      </dgm:t>
    </dgm:pt>
    <dgm:pt modelId="{2BAD5BB4-6ADB-4B02-94B6-EF621B4408D9}" type="pres">
      <dgm:prSet presAssocID="{99881609-8A62-46A9-B937-4772C9F70098}" presName="hierChild1" presStyleCnt="0">
        <dgm:presLayoutVars>
          <dgm:orgChart val="1"/>
          <dgm:chPref val="1"/>
          <dgm:dir/>
          <dgm:animOne val="branch"/>
          <dgm:animLvl val="lvl"/>
          <dgm:resizeHandles/>
        </dgm:presLayoutVars>
      </dgm:prSet>
      <dgm:spPr/>
      <dgm:t>
        <a:bodyPr/>
        <a:lstStyle/>
        <a:p>
          <a:endParaRPr lang="fr-FR"/>
        </a:p>
      </dgm:t>
    </dgm:pt>
    <dgm:pt modelId="{FA5A4766-86F5-4A0F-9903-1C85663F2FB0}" type="pres">
      <dgm:prSet presAssocID="{640BD6DF-BA03-4C02-87D8-FCCE762D21D8}" presName="hierRoot1" presStyleCnt="0">
        <dgm:presLayoutVars>
          <dgm:hierBranch val="init"/>
        </dgm:presLayoutVars>
      </dgm:prSet>
      <dgm:spPr/>
    </dgm:pt>
    <dgm:pt modelId="{A2414058-4B83-4298-894D-D135A0C5C15D}" type="pres">
      <dgm:prSet presAssocID="{640BD6DF-BA03-4C02-87D8-FCCE762D21D8}" presName="rootComposite1" presStyleCnt="0"/>
      <dgm:spPr/>
    </dgm:pt>
    <dgm:pt modelId="{F1E1A279-476B-4AB1-8135-47F639AB46FB}" type="pres">
      <dgm:prSet presAssocID="{640BD6DF-BA03-4C02-87D8-FCCE762D21D8}" presName="rootText1" presStyleLbl="node0" presStyleIdx="0" presStyleCnt="1" custScaleX="178179" custLinFactNeighborX="-93045">
        <dgm:presLayoutVars>
          <dgm:chPref val="3"/>
        </dgm:presLayoutVars>
      </dgm:prSet>
      <dgm:spPr/>
      <dgm:t>
        <a:bodyPr/>
        <a:lstStyle/>
        <a:p>
          <a:endParaRPr lang="fr-FR"/>
        </a:p>
      </dgm:t>
    </dgm:pt>
    <dgm:pt modelId="{C64D1C93-0812-46A5-B5B8-BEEF0A807B6D}" type="pres">
      <dgm:prSet presAssocID="{640BD6DF-BA03-4C02-87D8-FCCE762D21D8}" presName="rootConnector1" presStyleLbl="node1" presStyleIdx="0" presStyleCnt="0"/>
      <dgm:spPr/>
      <dgm:t>
        <a:bodyPr/>
        <a:lstStyle/>
        <a:p>
          <a:endParaRPr lang="fr-FR"/>
        </a:p>
      </dgm:t>
    </dgm:pt>
    <dgm:pt modelId="{3E978BC4-1BF2-4CCB-967E-04F4A8C9F258}" type="pres">
      <dgm:prSet presAssocID="{640BD6DF-BA03-4C02-87D8-FCCE762D21D8}" presName="hierChild2" presStyleCnt="0"/>
      <dgm:spPr/>
    </dgm:pt>
    <dgm:pt modelId="{D23A3521-C62B-4A17-8CFF-BB7D333622D8}" type="pres">
      <dgm:prSet presAssocID="{CB6D0456-3016-4B47-A1C5-0247F6584761}" presName="Name64" presStyleLbl="parChTrans1D2" presStyleIdx="0" presStyleCnt="5"/>
      <dgm:spPr/>
      <dgm:t>
        <a:bodyPr/>
        <a:lstStyle/>
        <a:p>
          <a:endParaRPr lang="fr-FR"/>
        </a:p>
      </dgm:t>
    </dgm:pt>
    <dgm:pt modelId="{65C32F6A-709A-4EA3-93A3-F85D89452EB0}" type="pres">
      <dgm:prSet presAssocID="{37ACF72F-1B52-415E-BF66-DE4D540B9F94}" presName="hierRoot2" presStyleCnt="0">
        <dgm:presLayoutVars>
          <dgm:hierBranch val="init"/>
        </dgm:presLayoutVars>
      </dgm:prSet>
      <dgm:spPr/>
    </dgm:pt>
    <dgm:pt modelId="{4FCFFDC4-9069-41D5-A9CE-478E45CEE2D8}" type="pres">
      <dgm:prSet presAssocID="{37ACF72F-1B52-415E-BF66-DE4D540B9F94}" presName="rootComposite" presStyleCnt="0"/>
      <dgm:spPr/>
    </dgm:pt>
    <dgm:pt modelId="{348AFDFB-50BE-4CBA-91AE-C1C57E4BE0EE}" type="pres">
      <dgm:prSet presAssocID="{37ACF72F-1B52-415E-BF66-DE4D540B9F94}" presName="rootText" presStyleLbl="node2" presStyleIdx="0" presStyleCnt="5">
        <dgm:presLayoutVars>
          <dgm:chPref val="3"/>
        </dgm:presLayoutVars>
      </dgm:prSet>
      <dgm:spPr/>
      <dgm:t>
        <a:bodyPr/>
        <a:lstStyle/>
        <a:p>
          <a:endParaRPr lang="fr-FR"/>
        </a:p>
      </dgm:t>
    </dgm:pt>
    <dgm:pt modelId="{3CE6A2AB-2EB4-4867-8D71-268DF76717FA}" type="pres">
      <dgm:prSet presAssocID="{37ACF72F-1B52-415E-BF66-DE4D540B9F94}" presName="rootConnector" presStyleLbl="node2" presStyleIdx="0" presStyleCnt="5"/>
      <dgm:spPr/>
      <dgm:t>
        <a:bodyPr/>
        <a:lstStyle/>
        <a:p>
          <a:endParaRPr lang="fr-FR"/>
        </a:p>
      </dgm:t>
    </dgm:pt>
    <dgm:pt modelId="{7D197BEF-1FEC-49F3-811D-D9AA3C2BD767}" type="pres">
      <dgm:prSet presAssocID="{37ACF72F-1B52-415E-BF66-DE4D540B9F94}" presName="hierChild4" presStyleCnt="0"/>
      <dgm:spPr/>
    </dgm:pt>
    <dgm:pt modelId="{C299BF5C-383F-4AB5-871C-285AEACF8C1E}" type="pres">
      <dgm:prSet presAssocID="{3C40E626-F01B-4019-AD35-ECF80E79561B}" presName="Name64" presStyleLbl="parChTrans1D3" presStyleIdx="0" presStyleCnt="8"/>
      <dgm:spPr/>
      <dgm:t>
        <a:bodyPr/>
        <a:lstStyle/>
        <a:p>
          <a:endParaRPr lang="fr-FR"/>
        </a:p>
      </dgm:t>
    </dgm:pt>
    <dgm:pt modelId="{28D65E6E-1912-4DD9-A13C-9EE55D97BFD9}" type="pres">
      <dgm:prSet presAssocID="{EBDEC88A-324E-41EA-8C3D-731111683F72}" presName="hierRoot2" presStyleCnt="0">
        <dgm:presLayoutVars>
          <dgm:hierBranch val="init"/>
        </dgm:presLayoutVars>
      </dgm:prSet>
      <dgm:spPr/>
    </dgm:pt>
    <dgm:pt modelId="{362D4E94-B7D8-414A-A3D5-3671FC19DBD6}" type="pres">
      <dgm:prSet presAssocID="{EBDEC88A-324E-41EA-8C3D-731111683F72}" presName="rootComposite" presStyleCnt="0"/>
      <dgm:spPr/>
    </dgm:pt>
    <dgm:pt modelId="{8833BC0C-52F2-4EEB-B4C5-ECFA080BE8BE}" type="pres">
      <dgm:prSet presAssocID="{EBDEC88A-324E-41EA-8C3D-731111683F72}" presName="rootText" presStyleLbl="node3" presStyleIdx="0" presStyleCnt="8" custScaleX="194390">
        <dgm:presLayoutVars>
          <dgm:chPref val="3"/>
        </dgm:presLayoutVars>
      </dgm:prSet>
      <dgm:spPr/>
      <dgm:t>
        <a:bodyPr/>
        <a:lstStyle/>
        <a:p>
          <a:endParaRPr lang="fr-FR"/>
        </a:p>
      </dgm:t>
    </dgm:pt>
    <dgm:pt modelId="{00B8A110-F996-4046-891C-C0CB71514997}" type="pres">
      <dgm:prSet presAssocID="{EBDEC88A-324E-41EA-8C3D-731111683F72}" presName="rootConnector" presStyleLbl="node3" presStyleIdx="0" presStyleCnt="8"/>
      <dgm:spPr/>
      <dgm:t>
        <a:bodyPr/>
        <a:lstStyle/>
        <a:p>
          <a:endParaRPr lang="fr-FR"/>
        </a:p>
      </dgm:t>
    </dgm:pt>
    <dgm:pt modelId="{CC968361-4907-4AF3-BC9D-097759A8BC86}" type="pres">
      <dgm:prSet presAssocID="{EBDEC88A-324E-41EA-8C3D-731111683F72}" presName="hierChild4" presStyleCnt="0"/>
      <dgm:spPr/>
    </dgm:pt>
    <dgm:pt modelId="{A9678388-0215-4F49-AD0F-A814B5DEC143}" type="pres">
      <dgm:prSet presAssocID="{EBDEC88A-324E-41EA-8C3D-731111683F72}" presName="hierChild5" presStyleCnt="0"/>
      <dgm:spPr/>
    </dgm:pt>
    <dgm:pt modelId="{49D67083-742F-4282-9A91-0702F6ABD55F}" type="pres">
      <dgm:prSet presAssocID="{37ACF72F-1B52-415E-BF66-DE4D540B9F94}" presName="hierChild5" presStyleCnt="0"/>
      <dgm:spPr/>
    </dgm:pt>
    <dgm:pt modelId="{69D4E3F5-AE7E-47B9-A486-AA6C87A9789E}" type="pres">
      <dgm:prSet presAssocID="{127E0F9F-555D-47BB-940E-99F368300EB2}" presName="Name64" presStyleLbl="parChTrans1D2" presStyleIdx="1" presStyleCnt="5"/>
      <dgm:spPr/>
      <dgm:t>
        <a:bodyPr/>
        <a:lstStyle/>
        <a:p>
          <a:endParaRPr lang="fr-FR"/>
        </a:p>
      </dgm:t>
    </dgm:pt>
    <dgm:pt modelId="{AA9493FD-45F2-42BC-998C-F2660D2E122F}" type="pres">
      <dgm:prSet presAssocID="{3A49EF69-28FB-4256-8FCD-863E96080C7C}" presName="hierRoot2" presStyleCnt="0">
        <dgm:presLayoutVars>
          <dgm:hierBranch val="init"/>
        </dgm:presLayoutVars>
      </dgm:prSet>
      <dgm:spPr/>
    </dgm:pt>
    <dgm:pt modelId="{5D85582B-5CBE-40DC-963C-BF9EC00B7196}" type="pres">
      <dgm:prSet presAssocID="{3A49EF69-28FB-4256-8FCD-863E96080C7C}" presName="rootComposite" presStyleCnt="0"/>
      <dgm:spPr/>
    </dgm:pt>
    <dgm:pt modelId="{DB1CEE91-A733-48D7-9620-CF6C830960E6}" type="pres">
      <dgm:prSet presAssocID="{3A49EF69-28FB-4256-8FCD-863E96080C7C}" presName="rootText" presStyleLbl="node2" presStyleIdx="1" presStyleCnt="5" custScaleX="155841">
        <dgm:presLayoutVars>
          <dgm:chPref val="3"/>
        </dgm:presLayoutVars>
      </dgm:prSet>
      <dgm:spPr/>
      <dgm:t>
        <a:bodyPr/>
        <a:lstStyle/>
        <a:p>
          <a:endParaRPr lang="fr-FR"/>
        </a:p>
      </dgm:t>
    </dgm:pt>
    <dgm:pt modelId="{8EC9945B-9927-49D7-8929-49AD3762F45A}" type="pres">
      <dgm:prSet presAssocID="{3A49EF69-28FB-4256-8FCD-863E96080C7C}" presName="rootConnector" presStyleLbl="node2" presStyleIdx="1" presStyleCnt="5"/>
      <dgm:spPr/>
      <dgm:t>
        <a:bodyPr/>
        <a:lstStyle/>
        <a:p>
          <a:endParaRPr lang="fr-FR"/>
        </a:p>
      </dgm:t>
    </dgm:pt>
    <dgm:pt modelId="{EE99FF3C-C62D-412E-891E-3C76EEC7A37B}" type="pres">
      <dgm:prSet presAssocID="{3A49EF69-28FB-4256-8FCD-863E96080C7C}" presName="hierChild4" presStyleCnt="0"/>
      <dgm:spPr/>
    </dgm:pt>
    <dgm:pt modelId="{18FBECE4-CCED-4088-9F2F-B7C1724E5D6D}" type="pres">
      <dgm:prSet presAssocID="{4CA6DD28-FA32-4126-8D1D-CA63180FD711}" presName="Name64" presStyleLbl="parChTrans1D3" presStyleIdx="1" presStyleCnt="8"/>
      <dgm:spPr/>
      <dgm:t>
        <a:bodyPr/>
        <a:lstStyle/>
        <a:p>
          <a:endParaRPr lang="fr-FR"/>
        </a:p>
      </dgm:t>
    </dgm:pt>
    <dgm:pt modelId="{4C634170-2F7A-4D57-8174-4C978C8EE83B}" type="pres">
      <dgm:prSet presAssocID="{15CE5EE0-EE39-41BB-835E-23E3C1E6C984}" presName="hierRoot2" presStyleCnt="0">
        <dgm:presLayoutVars>
          <dgm:hierBranch val="init"/>
        </dgm:presLayoutVars>
      </dgm:prSet>
      <dgm:spPr/>
    </dgm:pt>
    <dgm:pt modelId="{E6ED9289-D3A6-4D79-8F07-3C7985F8C2F2}" type="pres">
      <dgm:prSet presAssocID="{15CE5EE0-EE39-41BB-835E-23E3C1E6C984}" presName="rootComposite" presStyleCnt="0"/>
      <dgm:spPr/>
    </dgm:pt>
    <dgm:pt modelId="{BFA4BFA8-5738-4327-BA39-16FA58682050}" type="pres">
      <dgm:prSet presAssocID="{15CE5EE0-EE39-41BB-835E-23E3C1E6C984}" presName="rootText" presStyleLbl="node3" presStyleIdx="1" presStyleCnt="8" custScaleX="145703" custLinFactX="100000" custLinFactNeighborX="114206">
        <dgm:presLayoutVars>
          <dgm:chPref val="3"/>
        </dgm:presLayoutVars>
      </dgm:prSet>
      <dgm:spPr/>
      <dgm:t>
        <a:bodyPr/>
        <a:lstStyle/>
        <a:p>
          <a:endParaRPr lang="fr-FR"/>
        </a:p>
      </dgm:t>
    </dgm:pt>
    <dgm:pt modelId="{7DE42E23-C2C5-4889-A828-EE6D4245E338}" type="pres">
      <dgm:prSet presAssocID="{15CE5EE0-EE39-41BB-835E-23E3C1E6C984}" presName="rootConnector" presStyleLbl="node3" presStyleIdx="1" presStyleCnt="8"/>
      <dgm:spPr/>
      <dgm:t>
        <a:bodyPr/>
        <a:lstStyle/>
        <a:p>
          <a:endParaRPr lang="fr-FR"/>
        </a:p>
      </dgm:t>
    </dgm:pt>
    <dgm:pt modelId="{F65D7A1F-AB5D-474A-BD89-22833A7DFA52}" type="pres">
      <dgm:prSet presAssocID="{15CE5EE0-EE39-41BB-835E-23E3C1E6C984}" presName="hierChild4" presStyleCnt="0"/>
      <dgm:spPr/>
    </dgm:pt>
    <dgm:pt modelId="{65DA0A7A-8D6F-4731-B2FC-2590FA2FBF5E}" type="pres">
      <dgm:prSet presAssocID="{15CE5EE0-EE39-41BB-835E-23E3C1E6C984}" presName="hierChild5" presStyleCnt="0"/>
      <dgm:spPr/>
    </dgm:pt>
    <dgm:pt modelId="{E398B542-928D-4CD7-9AFD-D35142CA5B5A}" type="pres">
      <dgm:prSet presAssocID="{49E97D70-2AB4-4CDF-BF93-355B57FEEE93}" presName="Name64" presStyleLbl="parChTrans1D3" presStyleIdx="2" presStyleCnt="8"/>
      <dgm:spPr/>
      <dgm:t>
        <a:bodyPr/>
        <a:lstStyle/>
        <a:p>
          <a:endParaRPr lang="fr-FR"/>
        </a:p>
      </dgm:t>
    </dgm:pt>
    <dgm:pt modelId="{87838ACA-E77D-464C-8B32-D46A9E9DA0D0}" type="pres">
      <dgm:prSet presAssocID="{C4DE4F77-6EB2-40A6-98E2-1B0C5A33F91C}" presName="hierRoot2" presStyleCnt="0">
        <dgm:presLayoutVars>
          <dgm:hierBranch val="init"/>
        </dgm:presLayoutVars>
      </dgm:prSet>
      <dgm:spPr/>
    </dgm:pt>
    <dgm:pt modelId="{9F43B43B-B1EE-4B9A-81D2-A9FE6F4655FB}" type="pres">
      <dgm:prSet presAssocID="{C4DE4F77-6EB2-40A6-98E2-1B0C5A33F91C}" presName="rootComposite" presStyleCnt="0"/>
      <dgm:spPr/>
    </dgm:pt>
    <dgm:pt modelId="{E5952C09-C0EF-4BF9-BFD1-BD052C7BC317}" type="pres">
      <dgm:prSet presAssocID="{C4DE4F77-6EB2-40A6-98E2-1B0C5A33F91C}" presName="rootText" presStyleLbl="node3" presStyleIdx="2" presStyleCnt="8" custScaleX="145703" custLinFactX="100000" custLinFactNeighborX="114206">
        <dgm:presLayoutVars>
          <dgm:chPref val="3"/>
        </dgm:presLayoutVars>
      </dgm:prSet>
      <dgm:spPr/>
      <dgm:t>
        <a:bodyPr/>
        <a:lstStyle/>
        <a:p>
          <a:endParaRPr lang="fr-FR"/>
        </a:p>
      </dgm:t>
    </dgm:pt>
    <dgm:pt modelId="{8D12BBB3-16DC-4AE6-BE5E-27D5FE139FB9}" type="pres">
      <dgm:prSet presAssocID="{C4DE4F77-6EB2-40A6-98E2-1B0C5A33F91C}" presName="rootConnector" presStyleLbl="node3" presStyleIdx="2" presStyleCnt="8"/>
      <dgm:spPr/>
      <dgm:t>
        <a:bodyPr/>
        <a:lstStyle/>
        <a:p>
          <a:endParaRPr lang="fr-FR"/>
        </a:p>
      </dgm:t>
    </dgm:pt>
    <dgm:pt modelId="{DCCF6811-186D-4DFC-81A9-EEE9F0F11620}" type="pres">
      <dgm:prSet presAssocID="{C4DE4F77-6EB2-40A6-98E2-1B0C5A33F91C}" presName="hierChild4" presStyleCnt="0"/>
      <dgm:spPr/>
    </dgm:pt>
    <dgm:pt modelId="{EFB8D7B5-1ABA-4B2C-8729-94D2ED6A9DF2}" type="pres">
      <dgm:prSet presAssocID="{C4DE4F77-6EB2-40A6-98E2-1B0C5A33F91C}" presName="hierChild5" presStyleCnt="0"/>
      <dgm:spPr/>
    </dgm:pt>
    <dgm:pt modelId="{4F93CB1F-2C2F-4510-884B-1E823D65883F}" type="pres">
      <dgm:prSet presAssocID="{6A74FD57-6CF0-4E3D-A68B-5DB2788A88E0}" presName="Name64" presStyleLbl="parChTrans1D3" presStyleIdx="3" presStyleCnt="8"/>
      <dgm:spPr/>
      <dgm:t>
        <a:bodyPr/>
        <a:lstStyle/>
        <a:p>
          <a:endParaRPr lang="fr-FR"/>
        </a:p>
      </dgm:t>
    </dgm:pt>
    <dgm:pt modelId="{55473030-D2DB-416D-9ABE-80551A06EF7E}" type="pres">
      <dgm:prSet presAssocID="{9EF3AFC6-371F-4193-B1F4-D16AC9315E90}" presName="hierRoot2" presStyleCnt="0">
        <dgm:presLayoutVars>
          <dgm:hierBranch val="init"/>
        </dgm:presLayoutVars>
      </dgm:prSet>
      <dgm:spPr/>
    </dgm:pt>
    <dgm:pt modelId="{DCEC1AAB-1D10-4C75-9D77-56BF1D24E13C}" type="pres">
      <dgm:prSet presAssocID="{9EF3AFC6-371F-4193-B1F4-D16AC9315E90}" presName="rootComposite" presStyleCnt="0"/>
      <dgm:spPr/>
    </dgm:pt>
    <dgm:pt modelId="{7D0E9E83-C0C6-4A63-94E0-D2D1CDF963D6}" type="pres">
      <dgm:prSet presAssocID="{9EF3AFC6-371F-4193-B1F4-D16AC9315E90}" presName="rootText" presStyleLbl="node3" presStyleIdx="3" presStyleCnt="8" custScaleX="145703" custLinFactX="100000" custLinFactNeighborX="114206">
        <dgm:presLayoutVars>
          <dgm:chPref val="3"/>
        </dgm:presLayoutVars>
      </dgm:prSet>
      <dgm:spPr/>
      <dgm:t>
        <a:bodyPr/>
        <a:lstStyle/>
        <a:p>
          <a:endParaRPr lang="fr-FR"/>
        </a:p>
      </dgm:t>
    </dgm:pt>
    <dgm:pt modelId="{06777297-496D-43F6-9F09-D8AAA98C486D}" type="pres">
      <dgm:prSet presAssocID="{9EF3AFC6-371F-4193-B1F4-D16AC9315E90}" presName="rootConnector" presStyleLbl="node3" presStyleIdx="3" presStyleCnt="8"/>
      <dgm:spPr/>
      <dgm:t>
        <a:bodyPr/>
        <a:lstStyle/>
        <a:p>
          <a:endParaRPr lang="fr-FR"/>
        </a:p>
      </dgm:t>
    </dgm:pt>
    <dgm:pt modelId="{4552DDA9-3A49-44BE-A577-FA3B4C973B4E}" type="pres">
      <dgm:prSet presAssocID="{9EF3AFC6-371F-4193-B1F4-D16AC9315E90}" presName="hierChild4" presStyleCnt="0"/>
      <dgm:spPr/>
    </dgm:pt>
    <dgm:pt modelId="{0D30D033-3E47-401F-9D75-F7404A08DD7F}" type="pres">
      <dgm:prSet presAssocID="{9EF3AFC6-371F-4193-B1F4-D16AC9315E90}" presName="hierChild5" presStyleCnt="0"/>
      <dgm:spPr/>
    </dgm:pt>
    <dgm:pt modelId="{82602DC9-24AF-48E3-8C39-E5AF15DF6889}" type="pres">
      <dgm:prSet presAssocID="{3A49EF69-28FB-4256-8FCD-863E96080C7C}" presName="hierChild5" presStyleCnt="0"/>
      <dgm:spPr/>
    </dgm:pt>
    <dgm:pt modelId="{519A05CA-E537-48E8-9BD9-744795E5629B}" type="pres">
      <dgm:prSet presAssocID="{B7AA188D-B880-478C-BD78-292FE762B06A}" presName="Name64" presStyleLbl="parChTrans1D2" presStyleIdx="2" presStyleCnt="5"/>
      <dgm:spPr/>
      <dgm:t>
        <a:bodyPr/>
        <a:lstStyle/>
        <a:p>
          <a:endParaRPr lang="fr-FR"/>
        </a:p>
      </dgm:t>
    </dgm:pt>
    <dgm:pt modelId="{3E3ED51B-5343-4B8A-AB60-6BA222AF1584}" type="pres">
      <dgm:prSet presAssocID="{F82B2177-3361-43C0-954B-BB830EA6D6BD}" presName="hierRoot2" presStyleCnt="0">
        <dgm:presLayoutVars>
          <dgm:hierBranch val="init"/>
        </dgm:presLayoutVars>
      </dgm:prSet>
      <dgm:spPr/>
    </dgm:pt>
    <dgm:pt modelId="{83BAEFEF-ADC0-4886-A783-3B3BB4BA0293}" type="pres">
      <dgm:prSet presAssocID="{F82B2177-3361-43C0-954B-BB830EA6D6BD}" presName="rootComposite" presStyleCnt="0"/>
      <dgm:spPr/>
    </dgm:pt>
    <dgm:pt modelId="{4CA85383-8701-4AD0-9C60-FB3D1EB134C4}" type="pres">
      <dgm:prSet presAssocID="{F82B2177-3361-43C0-954B-BB830EA6D6BD}" presName="rootText" presStyleLbl="node2" presStyleIdx="2" presStyleCnt="5">
        <dgm:presLayoutVars>
          <dgm:chPref val="3"/>
        </dgm:presLayoutVars>
      </dgm:prSet>
      <dgm:spPr/>
      <dgm:t>
        <a:bodyPr/>
        <a:lstStyle/>
        <a:p>
          <a:endParaRPr lang="fr-FR"/>
        </a:p>
      </dgm:t>
    </dgm:pt>
    <dgm:pt modelId="{87073B22-B34C-4EAC-8D67-5C6BBEC9AD0A}" type="pres">
      <dgm:prSet presAssocID="{F82B2177-3361-43C0-954B-BB830EA6D6BD}" presName="rootConnector" presStyleLbl="node2" presStyleIdx="2" presStyleCnt="5"/>
      <dgm:spPr/>
      <dgm:t>
        <a:bodyPr/>
        <a:lstStyle/>
        <a:p>
          <a:endParaRPr lang="fr-FR"/>
        </a:p>
      </dgm:t>
    </dgm:pt>
    <dgm:pt modelId="{8E31AC1A-E510-4736-AEF8-1355627CEDAB}" type="pres">
      <dgm:prSet presAssocID="{F82B2177-3361-43C0-954B-BB830EA6D6BD}" presName="hierChild4" presStyleCnt="0"/>
      <dgm:spPr/>
    </dgm:pt>
    <dgm:pt modelId="{504AA253-F057-4B5A-9C03-A7D9AA74526D}" type="pres">
      <dgm:prSet presAssocID="{E0BE463D-4C68-482F-BC83-13D18610B8BA}" presName="Name64" presStyleLbl="parChTrans1D3" presStyleIdx="4" presStyleCnt="8"/>
      <dgm:spPr/>
      <dgm:t>
        <a:bodyPr/>
        <a:lstStyle/>
        <a:p>
          <a:endParaRPr lang="fr-FR"/>
        </a:p>
      </dgm:t>
    </dgm:pt>
    <dgm:pt modelId="{F02972D1-B695-44D1-B95E-7E44BE7A9B61}" type="pres">
      <dgm:prSet presAssocID="{1DFF2E94-F6A4-4B0C-904A-6FCBA5BCDA4B}" presName="hierRoot2" presStyleCnt="0">
        <dgm:presLayoutVars>
          <dgm:hierBranch val="init"/>
        </dgm:presLayoutVars>
      </dgm:prSet>
      <dgm:spPr/>
    </dgm:pt>
    <dgm:pt modelId="{0C15A728-03EF-432E-82C5-2241742CF352}" type="pres">
      <dgm:prSet presAssocID="{1DFF2E94-F6A4-4B0C-904A-6FCBA5BCDA4B}" presName="rootComposite" presStyleCnt="0"/>
      <dgm:spPr/>
    </dgm:pt>
    <dgm:pt modelId="{CBB46950-272E-42BC-8BA1-5BDC5FF91044}" type="pres">
      <dgm:prSet presAssocID="{1DFF2E94-F6A4-4B0C-904A-6FCBA5BCDA4B}" presName="rootText" presStyleLbl="node3" presStyleIdx="4" presStyleCnt="8" custScaleX="194390">
        <dgm:presLayoutVars>
          <dgm:chPref val="3"/>
        </dgm:presLayoutVars>
      </dgm:prSet>
      <dgm:spPr/>
      <dgm:t>
        <a:bodyPr/>
        <a:lstStyle/>
        <a:p>
          <a:endParaRPr lang="fr-FR"/>
        </a:p>
      </dgm:t>
    </dgm:pt>
    <dgm:pt modelId="{2D80E6AA-3227-4D1C-88AA-7A90446CC18E}" type="pres">
      <dgm:prSet presAssocID="{1DFF2E94-F6A4-4B0C-904A-6FCBA5BCDA4B}" presName="rootConnector" presStyleLbl="node3" presStyleIdx="4" presStyleCnt="8"/>
      <dgm:spPr/>
      <dgm:t>
        <a:bodyPr/>
        <a:lstStyle/>
        <a:p>
          <a:endParaRPr lang="fr-FR"/>
        </a:p>
      </dgm:t>
    </dgm:pt>
    <dgm:pt modelId="{D0505ACF-2736-4D19-9691-1287128EE3AD}" type="pres">
      <dgm:prSet presAssocID="{1DFF2E94-F6A4-4B0C-904A-6FCBA5BCDA4B}" presName="hierChild4" presStyleCnt="0"/>
      <dgm:spPr/>
    </dgm:pt>
    <dgm:pt modelId="{D5BFE10C-057E-4EB4-AD80-B195F242A8E2}" type="pres">
      <dgm:prSet presAssocID="{1DFF2E94-F6A4-4B0C-904A-6FCBA5BCDA4B}" presName="hierChild5" presStyleCnt="0"/>
      <dgm:spPr/>
    </dgm:pt>
    <dgm:pt modelId="{0CAEEAC5-D8A7-491C-BA29-67990B185286}" type="pres">
      <dgm:prSet presAssocID="{F82B2177-3361-43C0-954B-BB830EA6D6BD}" presName="hierChild5" presStyleCnt="0"/>
      <dgm:spPr/>
    </dgm:pt>
    <dgm:pt modelId="{11620B06-41F6-456D-A8A6-AF7AFB1EAE31}" type="pres">
      <dgm:prSet presAssocID="{652E16CB-8B5B-410C-B70A-A31E7C1C9C7B}" presName="Name64" presStyleLbl="parChTrans1D2" presStyleIdx="3" presStyleCnt="5"/>
      <dgm:spPr/>
      <dgm:t>
        <a:bodyPr/>
        <a:lstStyle/>
        <a:p>
          <a:endParaRPr lang="fr-FR"/>
        </a:p>
      </dgm:t>
    </dgm:pt>
    <dgm:pt modelId="{80C01E5D-7C60-4850-B0C9-CC30B3871D16}" type="pres">
      <dgm:prSet presAssocID="{3A56E42B-555B-4F82-A0EA-6CC0F7AC4808}" presName="hierRoot2" presStyleCnt="0">
        <dgm:presLayoutVars>
          <dgm:hierBranch val="init"/>
        </dgm:presLayoutVars>
      </dgm:prSet>
      <dgm:spPr/>
    </dgm:pt>
    <dgm:pt modelId="{5D2D94D2-CBBA-43F2-AC4F-8150A5921A13}" type="pres">
      <dgm:prSet presAssocID="{3A56E42B-555B-4F82-A0EA-6CC0F7AC4808}" presName="rootComposite" presStyleCnt="0"/>
      <dgm:spPr/>
    </dgm:pt>
    <dgm:pt modelId="{F4F704E4-58C9-497F-9C28-8B2EC74A7FFE}" type="pres">
      <dgm:prSet presAssocID="{3A56E42B-555B-4F82-A0EA-6CC0F7AC4808}" presName="rootText" presStyleLbl="node2" presStyleIdx="3" presStyleCnt="5">
        <dgm:presLayoutVars>
          <dgm:chPref val="3"/>
        </dgm:presLayoutVars>
      </dgm:prSet>
      <dgm:spPr/>
      <dgm:t>
        <a:bodyPr/>
        <a:lstStyle/>
        <a:p>
          <a:endParaRPr lang="fr-FR"/>
        </a:p>
      </dgm:t>
    </dgm:pt>
    <dgm:pt modelId="{713FBE49-42F7-417E-AF6B-C3FC841909B1}" type="pres">
      <dgm:prSet presAssocID="{3A56E42B-555B-4F82-A0EA-6CC0F7AC4808}" presName="rootConnector" presStyleLbl="node2" presStyleIdx="3" presStyleCnt="5"/>
      <dgm:spPr/>
      <dgm:t>
        <a:bodyPr/>
        <a:lstStyle/>
        <a:p>
          <a:endParaRPr lang="fr-FR"/>
        </a:p>
      </dgm:t>
    </dgm:pt>
    <dgm:pt modelId="{0BE3901F-F66D-4CEF-9422-C63CEEA322CB}" type="pres">
      <dgm:prSet presAssocID="{3A56E42B-555B-4F82-A0EA-6CC0F7AC4808}" presName="hierChild4" presStyleCnt="0"/>
      <dgm:spPr/>
    </dgm:pt>
    <dgm:pt modelId="{7EF378B2-407C-4B32-8884-828756144681}" type="pres">
      <dgm:prSet presAssocID="{5C50A25C-083D-4961-B2E3-6C4545AE99EC}" presName="Name64" presStyleLbl="parChTrans1D3" presStyleIdx="5" presStyleCnt="8"/>
      <dgm:spPr/>
      <dgm:t>
        <a:bodyPr/>
        <a:lstStyle/>
        <a:p>
          <a:endParaRPr lang="fr-FR"/>
        </a:p>
      </dgm:t>
    </dgm:pt>
    <dgm:pt modelId="{F45C22EE-B90B-4E9B-B433-314FE87082B2}" type="pres">
      <dgm:prSet presAssocID="{0B5C4B33-238F-4A57-8C6C-EFC46784B320}" presName="hierRoot2" presStyleCnt="0">
        <dgm:presLayoutVars>
          <dgm:hierBranch val="init"/>
        </dgm:presLayoutVars>
      </dgm:prSet>
      <dgm:spPr/>
    </dgm:pt>
    <dgm:pt modelId="{FE961B8F-F783-4621-9C1C-F4826C617EF7}" type="pres">
      <dgm:prSet presAssocID="{0B5C4B33-238F-4A57-8C6C-EFC46784B320}" presName="rootComposite" presStyleCnt="0"/>
      <dgm:spPr/>
    </dgm:pt>
    <dgm:pt modelId="{E83D1C05-81DA-46FA-BEAB-373C77C5947E}" type="pres">
      <dgm:prSet presAssocID="{0B5C4B33-238F-4A57-8C6C-EFC46784B320}" presName="rootText" presStyleLbl="node3" presStyleIdx="5" presStyleCnt="8" custScaleX="194390">
        <dgm:presLayoutVars>
          <dgm:chPref val="3"/>
        </dgm:presLayoutVars>
      </dgm:prSet>
      <dgm:spPr/>
      <dgm:t>
        <a:bodyPr/>
        <a:lstStyle/>
        <a:p>
          <a:endParaRPr lang="fr-FR"/>
        </a:p>
      </dgm:t>
    </dgm:pt>
    <dgm:pt modelId="{9CF43145-CB6B-4BBB-BB43-EA45510AB66E}" type="pres">
      <dgm:prSet presAssocID="{0B5C4B33-238F-4A57-8C6C-EFC46784B320}" presName="rootConnector" presStyleLbl="node3" presStyleIdx="5" presStyleCnt="8"/>
      <dgm:spPr/>
      <dgm:t>
        <a:bodyPr/>
        <a:lstStyle/>
        <a:p>
          <a:endParaRPr lang="fr-FR"/>
        </a:p>
      </dgm:t>
    </dgm:pt>
    <dgm:pt modelId="{596F5021-23CF-49FA-BA13-83016AA6D480}" type="pres">
      <dgm:prSet presAssocID="{0B5C4B33-238F-4A57-8C6C-EFC46784B320}" presName="hierChild4" presStyleCnt="0"/>
      <dgm:spPr/>
    </dgm:pt>
    <dgm:pt modelId="{ACB43A1F-8553-43EF-B75B-23247FE75F12}" type="pres">
      <dgm:prSet presAssocID="{0B5C4B33-238F-4A57-8C6C-EFC46784B320}" presName="hierChild5" presStyleCnt="0"/>
      <dgm:spPr/>
    </dgm:pt>
    <dgm:pt modelId="{3C1BB8CD-F00F-4DF2-8315-925E5C24FFC0}" type="pres">
      <dgm:prSet presAssocID="{3A56E42B-555B-4F82-A0EA-6CC0F7AC4808}" presName="hierChild5" presStyleCnt="0"/>
      <dgm:spPr/>
    </dgm:pt>
    <dgm:pt modelId="{19A7A051-3B15-4201-865B-CF44E40B63AE}" type="pres">
      <dgm:prSet presAssocID="{500D2B64-1751-4B70-A5FB-91CCE288E2BD}" presName="Name64" presStyleLbl="parChTrans1D2" presStyleIdx="4" presStyleCnt="5"/>
      <dgm:spPr/>
      <dgm:t>
        <a:bodyPr/>
        <a:lstStyle/>
        <a:p>
          <a:endParaRPr lang="fr-FR"/>
        </a:p>
      </dgm:t>
    </dgm:pt>
    <dgm:pt modelId="{6A9245AC-84AB-4063-A240-10C1F08423A4}" type="pres">
      <dgm:prSet presAssocID="{10FD6D73-52B3-4593-9870-0C996CE1D821}" presName="hierRoot2" presStyleCnt="0">
        <dgm:presLayoutVars>
          <dgm:hierBranch val="init"/>
        </dgm:presLayoutVars>
      </dgm:prSet>
      <dgm:spPr/>
    </dgm:pt>
    <dgm:pt modelId="{500A11DB-5DE4-4A36-AE44-42C217A0B352}" type="pres">
      <dgm:prSet presAssocID="{10FD6D73-52B3-4593-9870-0C996CE1D821}" presName="rootComposite" presStyleCnt="0"/>
      <dgm:spPr/>
    </dgm:pt>
    <dgm:pt modelId="{EB607748-2643-43A6-93F4-717E553CCC03}" type="pres">
      <dgm:prSet presAssocID="{10FD6D73-52B3-4593-9870-0C996CE1D821}" presName="rootText" presStyleLbl="node2" presStyleIdx="4" presStyleCnt="5">
        <dgm:presLayoutVars>
          <dgm:chPref val="3"/>
        </dgm:presLayoutVars>
      </dgm:prSet>
      <dgm:spPr/>
      <dgm:t>
        <a:bodyPr/>
        <a:lstStyle/>
        <a:p>
          <a:endParaRPr lang="fr-FR"/>
        </a:p>
      </dgm:t>
    </dgm:pt>
    <dgm:pt modelId="{AA13ED28-44DD-48F1-9C8B-41AACB920410}" type="pres">
      <dgm:prSet presAssocID="{10FD6D73-52B3-4593-9870-0C996CE1D821}" presName="rootConnector" presStyleLbl="node2" presStyleIdx="4" presStyleCnt="5"/>
      <dgm:spPr/>
      <dgm:t>
        <a:bodyPr/>
        <a:lstStyle/>
        <a:p>
          <a:endParaRPr lang="fr-FR"/>
        </a:p>
      </dgm:t>
    </dgm:pt>
    <dgm:pt modelId="{F19668D1-A27B-4ADC-A00A-C7F99271AFCE}" type="pres">
      <dgm:prSet presAssocID="{10FD6D73-52B3-4593-9870-0C996CE1D821}" presName="hierChild4" presStyleCnt="0"/>
      <dgm:spPr/>
    </dgm:pt>
    <dgm:pt modelId="{1D371BCD-FD05-46DB-AE1B-5AB8B1751BDB}" type="pres">
      <dgm:prSet presAssocID="{A43E4F00-5E49-453B-925D-B96019AE468C}" presName="Name64" presStyleLbl="parChTrans1D3" presStyleIdx="6" presStyleCnt="8"/>
      <dgm:spPr/>
      <dgm:t>
        <a:bodyPr/>
        <a:lstStyle/>
        <a:p>
          <a:endParaRPr lang="fr-FR"/>
        </a:p>
      </dgm:t>
    </dgm:pt>
    <dgm:pt modelId="{1AF042D3-324E-49EE-9297-F0DA41E18DE5}" type="pres">
      <dgm:prSet presAssocID="{AED2A71C-0A77-4E90-A6A6-896AAD05823D}" presName="hierRoot2" presStyleCnt="0">
        <dgm:presLayoutVars>
          <dgm:hierBranch val="init"/>
        </dgm:presLayoutVars>
      </dgm:prSet>
      <dgm:spPr/>
    </dgm:pt>
    <dgm:pt modelId="{E9C46A09-421D-4B68-B458-F0D5B18BC6B1}" type="pres">
      <dgm:prSet presAssocID="{AED2A71C-0A77-4E90-A6A6-896AAD05823D}" presName="rootComposite" presStyleCnt="0"/>
      <dgm:spPr/>
    </dgm:pt>
    <dgm:pt modelId="{ED5B6B99-048B-4B01-97DE-3921ACE18DB2}" type="pres">
      <dgm:prSet presAssocID="{AED2A71C-0A77-4E90-A6A6-896AAD05823D}" presName="rootText" presStyleLbl="node3" presStyleIdx="6" presStyleCnt="8" custScaleX="194390">
        <dgm:presLayoutVars>
          <dgm:chPref val="3"/>
        </dgm:presLayoutVars>
      </dgm:prSet>
      <dgm:spPr/>
      <dgm:t>
        <a:bodyPr/>
        <a:lstStyle/>
        <a:p>
          <a:endParaRPr lang="fr-FR"/>
        </a:p>
      </dgm:t>
    </dgm:pt>
    <dgm:pt modelId="{26137B91-0EEE-4B78-A2F9-D9D9A0B34854}" type="pres">
      <dgm:prSet presAssocID="{AED2A71C-0A77-4E90-A6A6-896AAD05823D}" presName="rootConnector" presStyleLbl="node3" presStyleIdx="6" presStyleCnt="8"/>
      <dgm:spPr/>
      <dgm:t>
        <a:bodyPr/>
        <a:lstStyle/>
        <a:p>
          <a:endParaRPr lang="fr-FR"/>
        </a:p>
      </dgm:t>
    </dgm:pt>
    <dgm:pt modelId="{BA7EBE4D-4978-4C41-9AFB-16F262DD3F77}" type="pres">
      <dgm:prSet presAssocID="{AED2A71C-0A77-4E90-A6A6-896AAD05823D}" presName="hierChild4" presStyleCnt="0"/>
      <dgm:spPr/>
    </dgm:pt>
    <dgm:pt modelId="{F7E55352-D4AD-404F-B0BF-23A432217399}" type="pres">
      <dgm:prSet presAssocID="{22DD5F95-2E9B-4933-A9F5-D9B24F38D2A4}" presName="Name64" presStyleLbl="parChTrans1D4" presStyleIdx="0" presStyleCnt="2"/>
      <dgm:spPr/>
      <dgm:t>
        <a:bodyPr/>
        <a:lstStyle/>
        <a:p>
          <a:endParaRPr lang="fr-FR"/>
        </a:p>
      </dgm:t>
    </dgm:pt>
    <dgm:pt modelId="{A050BC4E-85F1-4325-9F6E-92C8F9630BBB}" type="pres">
      <dgm:prSet presAssocID="{A9B48322-4AC9-4875-8C8F-FA4FE4CA59EC}" presName="hierRoot2" presStyleCnt="0">
        <dgm:presLayoutVars>
          <dgm:hierBranch val="init"/>
        </dgm:presLayoutVars>
      </dgm:prSet>
      <dgm:spPr/>
    </dgm:pt>
    <dgm:pt modelId="{9E8B50FF-A767-4B67-A7D0-81C9C58F5AEA}" type="pres">
      <dgm:prSet presAssocID="{A9B48322-4AC9-4875-8C8F-FA4FE4CA59EC}" presName="rootComposite" presStyleCnt="0"/>
      <dgm:spPr/>
    </dgm:pt>
    <dgm:pt modelId="{CFB6A25E-8AE1-4738-A7EC-596EA6DAB722}" type="pres">
      <dgm:prSet presAssocID="{A9B48322-4AC9-4875-8C8F-FA4FE4CA59EC}" presName="rootText" presStyleLbl="node4" presStyleIdx="0" presStyleCnt="2" custScaleX="124013" custLinFactNeighborX="93045">
        <dgm:presLayoutVars>
          <dgm:chPref val="3"/>
        </dgm:presLayoutVars>
      </dgm:prSet>
      <dgm:spPr/>
      <dgm:t>
        <a:bodyPr/>
        <a:lstStyle/>
        <a:p>
          <a:endParaRPr lang="fr-FR"/>
        </a:p>
      </dgm:t>
    </dgm:pt>
    <dgm:pt modelId="{07D57B9B-D17A-452A-BB65-3788AEE27396}" type="pres">
      <dgm:prSet presAssocID="{A9B48322-4AC9-4875-8C8F-FA4FE4CA59EC}" presName="rootConnector" presStyleLbl="node4" presStyleIdx="0" presStyleCnt="2"/>
      <dgm:spPr/>
      <dgm:t>
        <a:bodyPr/>
        <a:lstStyle/>
        <a:p>
          <a:endParaRPr lang="fr-FR"/>
        </a:p>
      </dgm:t>
    </dgm:pt>
    <dgm:pt modelId="{7561565D-C28E-4646-A104-ECA8387F4324}" type="pres">
      <dgm:prSet presAssocID="{A9B48322-4AC9-4875-8C8F-FA4FE4CA59EC}" presName="hierChild4" presStyleCnt="0"/>
      <dgm:spPr/>
    </dgm:pt>
    <dgm:pt modelId="{9566D389-5834-4879-B111-570259BE4F4D}" type="pres">
      <dgm:prSet presAssocID="{A9B48322-4AC9-4875-8C8F-FA4FE4CA59EC}" presName="hierChild5" presStyleCnt="0"/>
      <dgm:spPr/>
    </dgm:pt>
    <dgm:pt modelId="{17C1C841-E727-4F6E-8F1A-252B90EED691}" type="pres">
      <dgm:prSet presAssocID="{4B2CF3E2-215D-4E76-9A16-43C934D3030D}" presName="Name64" presStyleLbl="parChTrans1D4" presStyleIdx="1" presStyleCnt="2"/>
      <dgm:spPr/>
      <dgm:t>
        <a:bodyPr/>
        <a:lstStyle/>
        <a:p>
          <a:endParaRPr lang="fr-FR"/>
        </a:p>
      </dgm:t>
    </dgm:pt>
    <dgm:pt modelId="{3FDC9C72-24F0-451C-A1F0-5E3C36537BFF}" type="pres">
      <dgm:prSet presAssocID="{63915489-439F-49D7-A809-7137A2F04811}" presName="hierRoot2" presStyleCnt="0">
        <dgm:presLayoutVars>
          <dgm:hierBranch val="init"/>
        </dgm:presLayoutVars>
      </dgm:prSet>
      <dgm:spPr/>
    </dgm:pt>
    <dgm:pt modelId="{64AA728A-E9DC-4426-A6D4-686539964CFA}" type="pres">
      <dgm:prSet presAssocID="{63915489-439F-49D7-A809-7137A2F04811}" presName="rootComposite" presStyleCnt="0"/>
      <dgm:spPr/>
    </dgm:pt>
    <dgm:pt modelId="{FF59C45A-06EF-4413-95F7-28810A707A6D}" type="pres">
      <dgm:prSet presAssocID="{63915489-439F-49D7-A809-7137A2F04811}" presName="rootText" presStyleLbl="node4" presStyleIdx="1" presStyleCnt="2" custScaleX="124013" custLinFactNeighborX="93045">
        <dgm:presLayoutVars>
          <dgm:chPref val="3"/>
        </dgm:presLayoutVars>
      </dgm:prSet>
      <dgm:spPr/>
      <dgm:t>
        <a:bodyPr/>
        <a:lstStyle/>
        <a:p>
          <a:endParaRPr lang="fr-FR"/>
        </a:p>
      </dgm:t>
    </dgm:pt>
    <dgm:pt modelId="{F4C0A2B7-FBEA-4ED8-97C4-67FDAF8609BD}" type="pres">
      <dgm:prSet presAssocID="{63915489-439F-49D7-A809-7137A2F04811}" presName="rootConnector" presStyleLbl="node4" presStyleIdx="1" presStyleCnt="2"/>
      <dgm:spPr/>
      <dgm:t>
        <a:bodyPr/>
        <a:lstStyle/>
        <a:p>
          <a:endParaRPr lang="fr-FR"/>
        </a:p>
      </dgm:t>
    </dgm:pt>
    <dgm:pt modelId="{CC58BB22-A9FD-4A0A-82EE-6959346C5963}" type="pres">
      <dgm:prSet presAssocID="{63915489-439F-49D7-A809-7137A2F04811}" presName="hierChild4" presStyleCnt="0"/>
      <dgm:spPr/>
    </dgm:pt>
    <dgm:pt modelId="{82ED3F78-16B8-45D1-A2BC-AC20E5C10939}" type="pres">
      <dgm:prSet presAssocID="{63915489-439F-49D7-A809-7137A2F04811}" presName="hierChild5" presStyleCnt="0"/>
      <dgm:spPr/>
    </dgm:pt>
    <dgm:pt modelId="{E8412FE0-8BE4-411F-ACCA-C8C5D253DA24}" type="pres">
      <dgm:prSet presAssocID="{AED2A71C-0A77-4E90-A6A6-896AAD05823D}" presName="hierChild5" presStyleCnt="0"/>
      <dgm:spPr/>
    </dgm:pt>
    <dgm:pt modelId="{B18BFAC6-7D7F-4B3C-BC1F-F3BFF1E5119F}" type="pres">
      <dgm:prSet presAssocID="{1ABB25C1-DB8F-49AA-B7DE-EE7ED93C4716}" presName="Name64" presStyleLbl="parChTrans1D3" presStyleIdx="7" presStyleCnt="8"/>
      <dgm:spPr/>
      <dgm:t>
        <a:bodyPr/>
        <a:lstStyle/>
        <a:p>
          <a:endParaRPr lang="fr-FR"/>
        </a:p>
      </dgm:t>
    </dgm:pt>
    <dgm:pt modelId="{D66B2CA3-FC04-4275-8450-9B2F9D794157}" type="pres">
      <dgm:prSet presAssocID="{FE28C547-222B-4846-A5B9-8027793690B0}" presName="hierRoot2" presStyleCnt="0">
        <dgm:presLayoutVars>
          <dgm:hierBranch val="init"/>
        </dgm:presLayoutVars>
      </dgm:prSet>
      <dgm:spPr/>
    </dgm:pt>
    <dgm:pt modelId="{32F49338-D118-47CE-B815-8507D022EC9D}" type="pres">
      <dgm:prSet presAssocID="{FE28C547-222B-4846-A5B9-8027793690B0}" presName="rootComposite" presStyleCnt="0"/>
      <dgm:spPr/>
    </dgm:pt>
    <dgm:pt modelId="{02D7EA27-D0F9-4104-8C77-BA02F5B2C32C}" type="pres">
      <dgm:prSet presAssocID="{FE28C547-222B-4846-A5B9-8027793690B0}" presName="rootText" presStyleLbl="node3" presStyleIdx="7" presStyleCnt="8" custScaleX="194390">
        <dgm:presLayoutVars>
          <dgm:chPref val="3"/>
        </dgm:presLayoutVars>
      </dgm:prSet>
      <dgm:spPr/>
      <dgm:t>
        <a:bodyPr/>
        <a:lstStyle/>
        <a:p>
          <a:endParaRPr lang="fr-FR"/>
        </a:p>
      </dgm:t>
    </dgm:pt>
    <dgm:pt modelId="{A184E66D-1961-492B-BA41-09178C934287}" type="pres">
      <dgm:prSet presAssocID="{FE28C547-222B-4846-A5B9-8027793690B0}" presName="rootConnector" presStyleLbl="node3" presStyleIdx="7" presStyleCnt="8"/>
      <dgm:spPr/>
      <dgm:t>
        <a:bodyPr/>
        <a:lstStyle/>
        <a:p>
          <a:endParaRPr lang="fr-FR"/>
        </a:p>
      </dgm:t>
    </dgm:pt>
    <dgm:pt modelId="{F3A90879-50A6-48A1-A27A-E99DFF3A4FFC}" type="pres">
      <dgm:prSet presAssocID="{FE28C547-222B-4846-A5B9-8027793690B0}" presName="hierChild4" presStyleCnt="0"/>
      <dgm:spPr/>
    </dgm:pt>
    <dgm:pt modelId="{26930F43-B1D9-4BF1-BC07-1015FAC9C0FE}" type="pres">
      <dgm:prSet presAssocID="{FE28C547-222B-4846-A5B9-8027793690B0}" presName="hierChild5" presStyleCnt="0"/>
      <dgm:spPr/>
    </dgm:pt>
    <dgm:pt modelId="{BDCCB426-4525-45F3-9CB5-DF33358183FD}" type="pres">
      <dgm:prSet presAssocID="{10FD6D73-52B3-4593-9870-0C996CE1D821}" presName="hierChild5" presStyleCnt="0"/>
      <dgm:spPr/>
    </dgm:pt>
    <dgm:pt modelId="{E8E57B38-6BEF-489B-994E-B6D843C29C47}" type="pres">
      <dgm:prSet presAssocID="{640BD6DF-BA03-4C02-87D8-FCCE762D21D8}" presName="hierChild3" presStyleCnt="0"/>
      <dgm:spPr/>
    </dgm:pt>
  </dgm:ptLst>
  <dgm:cxnLst>
    <dgm:cxn modelId="{63E8861E-1372-4DDE-883C-15692D1C4CCE}" srcId="{640BD6DF-BA03-4C02-87D8-FCCE762D21D8}" destId="{10FD6D73-52B3-4593-9870-0C996CE1D821}" srcOrd="4" destOrd="0" parTransId="{500D2B64-1751-4B70-A5FB-91CCE288E2BD}" sibTransId="{95C81BAC-300F-466E-A1BD-47AD4FD856BA}"/>
    <dgm:cxn modelId="{6EA01E6C-4040-43C2-85F1-361646930AC0}" srcId="{3A49EF69-28FB-4256-8FCD-863E96080C7C}" destId="{9EF3AFC6-371F-4193-B1F4-D16AC9315E90}" srcOrd="2" destOrd="0" parTransId="{6A74FD57-6CF0-4E3D-A68B-5DB2788A88E0}" sibTransId="{48D91E15-4A8E-440C-A3DE-064C1D7C5750}"/>
    <dgm:cxn modelId="{9D335E25-9E7E-4EB8-A74E-7009D65148AF}" type="presOf" srcId="{0B5C4B33-238F-4A57-8C6C-EFC46784B320}" destId="{E83D1C05-81DA-46FA-BEAB-373C77C5947E}" srcOrd="0" destOrd="0" presId="urn:microsoft.com/office/officeart/2009/3/layout/HorizontalOrganizationChart"/>
    <dgm:cxn modelId="{F61198EB-6E42-46F0-8A04-13F8E7774979}" type="presOf" srcId="{640BD6DF-BA03-4C02-87D8-FCCE762D21D8}" destId="{F1E1A279-476B-4AB1-8135-47F639AB46FB}" srcOrd="0" destOrd="0" presId="urn:microsoft.com/office/officeart/2009/3/layout/HorizontalOrganizationChart"/>
    <dgm:cxn modelId="{3128F188-AF10-4E3D-8CD6-839BF73F6CCF}" type="presOf" srcId="{CB6D0456-3016-4B47-A1C5-0247F6584761}" destId="{D23A3521-C62B-4A17-8CFF-BB7D333622D8}" srcOrd="0" destOrd="0" presId="urn:microsoft.com/office/officeart/2009/3/layout/HorizontalOrganizationChart"/>
    <dgm:cxn modelId="{39992BC4-D0BA-47EE-9C70-9D54E24ECB74}" type="presOf" srcId="{15CE5EE0-EE39-41BB-835E-23E3C1E6C984}" destId="{BFA4BFA8-5738-4327-BA39-16FA58682050}" srcOrd="0" destOrd="0" presId="urn:microsoft.com/office/officeart/2009/3/layout/HorizontalOrganizationChart"/>
    <dgm:cxn modelId="{024F1250-6B17-43C2-9A60-6ECE3BEB51D7}" type="presOf" srcId="{4B2CF3E2-215D-4E76-9A16-43C934D3030D}" destId="{17C1C841-E727-4F6E-8F1A-252B90EED691}" srcOrd="0" destOrd="0" presId="urn:microsoft.com/office/officeart/2009/3/layout/HorizontalOrganizationChart"/>
    <dgm:cxn modelId="{1CEEFE03-A01A-4DE9-B140-29158A9102D4}" type="presOf" srcId="{99881609-8A62-46A9-B937-4772C9F70098}" destId="{2BAD5BB4-6ADB-4B02-94B6-EF621B4408D9}" srcOrd="0" destOrd="0" presId="urn:microsoft.com/office/officeart/2009/3/layout/HorizontalOrganizationChart"/>
    <dgm:cxn modelId="{3FF93E5A-AC51-420D-BEBC-DF69DE1DB810}" type="presOf" srcId="{AED2A71C-0A77-4E90-A6A6-896AAD05823D}" destId="{ED5B6B99-048B-4B01-97DE-3921ACE18DB2}" srcOrd="0" destOrd="0" presId="urn:microsoft.com/office/officeart/2009/3/layout/HorizontalOrganizationChart"/>
    <dgm:cxn modelId="{CAEF3635-2975-4079-A252-120E2675A2EA}" type="presOf" srcId="{C4DE4F77-6EB2-40A6-98E2-1B0C5A33F91C}" destId="{E5952C09-C0EF-4BF9-BFD1-BD052C7BC317}" srcOrd="0" destOrd="0" presId="urn:microsoft.com/office/officeart/2009/3/layout/HorizontalOrganizationChart"/>
    <dgm:cxn modelId="{99E61B93-F95F-4A5A-9D48-F6951D77E7EE}" type="presOf" srcId="{10FD6D73-52B3-4593-9870-0C996CE1D821}" destId="{EB607748-2643-43A6-93F4-717E553CCC03}" srcOrd="0" destOrd="0" presId="urn:microsoft.com/office/officeart/2009/3/layout/HorizontalOrganizationChart"/>
    <dgm:cxn modelId="{00C9E067-18EA-4833-98BC-EBF35F01916C}" type="presOf" srcId="{49E97D70-2AB4-4CDF-BF93-355B57FEEE93}" destId="{E398B542-928D-4CD7-9AFD-D35142CA5B5A}" srcOrd="0" destOrd="0" presId="urn:microsoft.com/office/officeart/2009/3/layout/HorizontalOrganizationChart"/>
    <dgm:cxn modelId="{CA5D849B-F100-44F6-BD53-4BC40BD73002}" type="presOf" srcId="{22DD5F95-2E9B-4933-A9F5-D9B24F38D2A4}" destId="{F7E55352-D4AD-404F-B0BF-23A432217399}" srcOrd="0" destOrd="0" presId="urn:microsoft.com/office/officeart/2009/3/layout/HorizontalOrganizationChart"/>
    <dgm:cxn modelId="{5AC9B447-9BAC-4267-ACBC-CA76AC91F9BD}" type="presOf" srcId="{A43E4F00-5E49-453B-925D-B96019AE468C}" destId="{1D371BCD-FD05-46DB-AE1B-5AB8B1751BDB}" srcOrd="0" destOrd="0" presId="urn:microsoft.com/office/officeart/2009/3/layout/HorizontalOrganizationChart"/>
    <dgm:cxn modelId="{549455FA-FCB6-4C60-B133-165587E60D81}" type="presOf" srcId="{E0BE463D-4C68-482F-BC83-13D18610B8BA}" destId="{504AA253-F057-4B5A-9C03-A7D9AA74526D}" srcOrd="0" destOrd="0" presId="urn:microsoft.com/office/officeart/2009/3/layout/HorizontalOrganizationChart"/>
    <dgm:cxn modelId="{435D0521-6C21-47C8-B98C-3AEAE48DBD71}" type="presOf" srcId="{F82B2177-3361-43C0-954B-BB830EA6D6BD}" destId="{87073B22-B34C-4EAC-8D67-5C6BBEC9AD0A}" srcOrd="1" destOrd="0" presId="urn:microsoft.com/office/officeart/2009/3/layout/HorizontalOrganizationChart"/>
    <dgm:cxn modelId="{00022F79-8BF0-4220-A63D-0A6A56180F40}" type="presOf" srcId="{37ACF72F-1B52-415E-BF66-DE4D540B9F94}" destId="{3CE6A2AB-2EB4-4867-8D71-268DF76717FA}" srcOrd="1" destOrd="0" presId="urn:microsoft.com/office/officeart/2009/3/layout/HorizontalOrganizationChart"/>
    <dgm:cxn modelId="{AD399F01-5DCF-4853-826F-615838B60B49}" srcId="{AED2A71C-0A77-4E90-A6A6-896AAD05823D}" destId="{63915489-439F-49D7-A809-7137A2F04811}" srcOrd="1" destOrd="0" parTransId="{4B2CF3E2-215D-4E76-9A16-43C934D3030D}" sibTransId="{AB8CE82B-FA90-45B5-B6C2-24FABE750820}"/>
    <dgm:cxn modelId="{B9B3A8F9-AE3B-4048-B51A-C4BCA39CE750}" srcId="{3A49EF69-28FB-4256-8FCD-863E96080C7C}" destId="{C4DE4F77-6EB2-40A6-98E2-1B0C5A33F91C}" srcOrd="1" destOrd="0" parTransId="{49E97D70-2AB4-4CDF-BF93-355B57FEEE93}" sibTransId="{4783D3F3-1065-494E-889E-B3F062BB9BA8}"/>
    <dgm:cxn modelId="{460FBC80-624F-408F-8FB4-B750FEAAA258}" type="presOf" srcId="{10FD6D73-52B3-4593-9870-0C996CE1D821}" destId="{AA13ED28-44DD-48F1-9C8B-41AACB920410}" srcOrd="1" destOrd="0" presId="urn:microsoft.com/office/officeart/2009/3/layout/HorizontalOrganizationChart"/>
    <dgm:cxn modelId="{D75E6739-386F-4614-9915-E051F310A0C4}" type="presOf" srcId="{1DFF2E94-F6A4-4B0C-904A-6FCBA5BCDA4B}" destId="{CBB46950-272E-42BC-8BA1-5BDC5FF91044}" srcOrd="0" destOrd="0" presId="urn:microsoft.com/office/officeart/2009/3/layout/HorizontalOrganizationChart"/>
    <dgm:cxn modelId="{689CB404-68A9-490B-A914-54C4146167B7}" srcId="{640BD6DF-BA03-4C02-87D8-FCCE762D21D8}" destId="{3A49EF69-28FB-4256-8FCD-863E96080C7C}" srcOrd="1" destOrd="0" parTransId="{127E0F9F-555D-47BB-940E-99F368300EB2}" sibTransId="{F2AF23FF-ECD7-423F-9879-05D959BB4C90}"/>
    <dgm:cxn modelId="{A87229D2-C1D8-43E8-AC09-EC3E125D67ED}" srcId="{640BD6DF-BA03-4C02-87D8-FCCE762D21D8}" destId="{3A56E42B-555B-4F82-A0EA-6CC0F7AC4808}" srcOrd="3" destOrd="0" parTransId="{652E16CB-8B5B-410C-B70A-A31E7C1C9C7B}" sibTransId="{603C95C5-7CED-49F4-A6BA-0ECB61E72C49}"/>
    <dgm:cxn modelId="{F6B365AB-FA50-4EE0-9019-DE3A749CB102}" type="presOf" srcId="{A9B48322-4AC9-4875-8C8F-FA4FE4CA59EC}" destId="{07D57B9B-D17A-452A-BB65-3788AEE27396}" srcOrd="1" destOrd="0" presId="urn:microsoft.com/office/officeart/2009/3/layout/HorizontalOrganizationChart"/>
    <dgm:cxn modelId="{62435BA9-7326-410D-A02B-23DC6C88EFE0}" type="presOf" srcId="{1ABB25C1-DB8F-49AA-B7DE-EE7ED93C4716}" destId="{B18BFAC6-7D7F-4B3C-BC1F-F3BFF1E5119F}" srcOrd="0" destOrd="0" presId="urn:microsoft.com/office/officeart/2009/3/layout/HorizontalOrganizationChart"/>
    <dgm:cxn modelId="{9AE10FC9-10A7-454B-A640-6EC438B56A57}" srcId="{3A56E42B-555B-4F82-A0EA-6CC0F7AC4808}" destId="{0B5C4B33-238F-4A57-8C6C-EFC46784B320}" srcOrd="0" destOrd="0" parTransId="{5C50A25C-083D-4961-B2E3-6C4545AE99EC}" sibTransId="{4A2F6C63-4CB3-4D8D-A913-C0E0254D659D}"/>
    <dgm:cxn modelId="{D73A55AF-D3E7-4550-82B6-D5CDE403E1B2}" srcId="{AED2A71C-0A77-4E90-A6A6-896AAD05823D}" destId="{A9B48322-4AC9-4875-8C8F-FA4FE4CA59EC}" srcOrd="0" destOrd="0" parTransId="{22DD5F95-2E9B-4933-A9F5-D9B24F38D2A4}" sibTransId="{3B642347-0CE7-4C0E-A9A0-5FE9DDC6D7DE}"/>
    <dgm:cxn modelId="{D1C5F8AF-B564-4AEB-AA89-D5DFD584FF35}" type="presOf" srcId="{4CA6DD28-FA32-4126-8D1D-CA63180FD711}" destId="{18FBECE4-CCED-4088-9F2F-B7C1724E5D6D}" srcOrd="0" destOrd="0" presId="urn:microsoft.com/office/officeart/2009/3/layout/HorizontalOrganizationChart"/>
    <dgm:cxn modelId="{DB535DCC-B3A7-46E7-9B93-D30FB8AB33ED}" type="presOf" srcId="{FE28C547-222B-4846-A5B9-8027793690B0}" destId="{02D7EA27-D0F9-4104-8C77-BA02F5B2C32C}" srcOrd="0" destOrd="0" presId="urn:microsoft.com/office/officeart/2009/3/layout/HorizontalOrganizationChart"/>
    <dgm:cxn modelId="{02DE2038-A4D7-4B92-B9D8-2233EFA35DBE}" type="presOf" srcId="{3A56E42B-555B-4F82-A0EA-6CC0F7AC4808}" destId="{F4F704E4-58C9-497F-9C28-8B2EC74A7FFE}" srcOrd="0" destOrd="0" presId="urn:microsoft.com/office/officeart/2009/3/layout/HorizontalOrganizationChart"/>
    <dgm:cxn modelId="{B2561DE1-DDC9-4711-A12C-B83FF0FECB52}" srcId="{3A49EF69-28FB-4256-8FCD-863E96080C7C}" destId="{15CE5EE0-EE39-41BB-835E-23E3C1E6C984}" srcOrd="0" destOrd="0" parTransId="{4CA6DD28-FA32-4126-8D1D-CA63180FD711}" sibTransId="{2D85DED7-5AF5-4A91-B451-5C4D234BF0AD}"/>
    <dgm:cxn modelId="{9AA87451-780E-4F70-B6D2-726D3D05619E}" srcId="{10FD6D73-52B3-4593-9870-0C996CE1D821}" destId="{AED2A71C-0A77-4E90-A6A6-896AAD05823D}" srcOrd="0" destOrd="0" parTransId="{A43E4F00-5E49-453B-925D-B96019AE468C}" sibTransId="{E2A57342-8FA4-4D1C-8CB9-D8F9907B2DA8}"/>
    <dgm:cxn modelId="{6691BCD5-4E62-4FB5-BD26-7C207A10F18C}" type="presOf" srcId="{5C50A25C-083D-4961-B2E3-6C4545AE99EC}" destId="{7EF378B2-407C-4B32-8884-828756144681}" srcOrd="0" destOrd="0" presId="urn:microsoft.com/office/officeart/2009/3/layout/HorizontalOrganizationChart"/>
    <dgm:cxn modelId="{CEF9CE81-80C6-42C8-AAD1-C765CBFC7BB5}" type="presOf" srcId="{3A49EF69-28FB-4256-8FCD-863E96080C7C}" destId="{DB1CEE91-A733-48D7-9620-CF6C830960E6}" srcOrd="0" destOrd="0" presId="urn:microsoft.com/office/officeart/2009/3/layout/HorizontalOrganizationChart"/>
    <dgm:cxn modelId="{3A3C2F8F-0CF9-4D76-88AD-74F1C78EB18E}" type="presOf" srcId="{3A49EF69-28FB-4256-8FCD-863E96080C7C}" destId="{8EC9945B-9927-49D7-8929-49AD3762F45A}" srcOrd="1" destOrd="0" presId="urn:microsoft.com/office/officeart/2009/3/layout/HorizontalOrganizationChart"/>
    <dgm:cxn modelId="{DE3FE272-ABA3-4031-B727-18B13F11CCC3}" type="presOf" srcId="{6A74FD57-6CF0-4E3D-A68B-5DB2788A88E0}" destId="{4F93CB1F-2C2F-4510-884B-1E823D65883F}" srcOrd="0" destOrd="0" presId="urn:microsoft.com/office/officeart/2009/3/layout/HorizontalOrganizationChart"/>
    <dgm:cxn modelId="{E58C043D-F6CC-4A41-80C6-5000279C3D97}" type="presOf" srcId="{9EF3AFC6-371F-4193-B1F4-D16AC9315E90}" destId="{06777297-496D-43F6-9F09-D8AAA98C486D}" srcOrd="1" destOrd="0" presId="urn:microsoft.com/office/officeart/2009/3/layout/HorizontalOrganizationChart"/>
    <dgm:cxn modelId="{B4AB36D8-2E59-4B35-AA13-060BBA13C098}" type="presOf" srcId="{EBDEC88A-324E-41EA-8C3D-731111683F72}" destId="{00B8A110-F996-4046-891C-C0CB71514997}" srcOrd="1" destOrd="0" presId="urn:microsoft.com/office/officeart/2009/3/layout/HorizontalOrganizationChart"/>
    <dgm:cxn modelId="{B96AF7EF-04E9-441F-8AE4-53B89C23AEC6}" type="presOf" srcId="{127E0F9F-555D-47BB-940E-99F368300EB2}" destId="{69D4E3F5-AE7E-47B9-A486-AA6C87A9789E}" srcOrd="0" destOrd="0" presId="urn:microsoft.com/office/officeart/2009/3/layout/HorizontalOrganizationChart"/>
    <dgm:cxn modelId="{DEFC0468-3259-4A9B-8AC3-8D48F6DEFBC7}" type="presOf" srcId="{500D2B64-1751-4B70-A5FB-91CCE288E2BD}" destId="{19A7A051-3B15-4201-865B-CF44E40B63AE}" srcOrd="0" destOrd="0" presId="urn:microsoft.com/office/officeart/2009/3/layout/HorizontalOrganizationChart"/>
    <dgm:cxn modelId="{E269A789-9819-4FC1-9973-A8C263435374}" type="presOf" srcId="{640BD6DF-BA03-4C02-87D8-FCCE762D21D8}" destId="{C64D1C93-0812-46A5-B5B8-BEEF0A807B6D}" srcOrd="1" destOrd="0" presId="urn:microsoft.com/office/officeart/2009/3/layout/HorizontalOrganizationChart"/>
    <dgm:cxn modelId="{48EA6F61-FC80-46C3-B2F6-8F091C7925AF}" srcId="{640BD6DF-BA03-4C02-87D8-FCCE762D21D8}" destId="{F82B2177-3361-43C0-954B-BB830EA6D6BD}" srcOrd="2" destOrd="0" parTransId="{B7AA188D-B880-478C-BD78-292FE762B06A}" sibTransId="{D0A92B15-3261-4E19-8F38-0A2EBCCBEA74}"/>
    <dgm:cxn modelId="{FAE1F488-C026-4CE4-97A5-E23D9F6CF20E}" type="presOf" srcId="{3C40E626-F01B-4019-AD35-ECF80E79561B}" destId="{C299BF5C-383F-4AB5-871C-285AEACF8C1E}" srcOrd="0" destOrd="0" presId="urn:microsoft.com/office/officeart/2009/3/layout/HorizontalOrganizationChart"/>
    <dgm:cxn modelId="{D64FD14B-4F5F-492C-8D2B-3ADA43D9D027}" type="presOf" srcId="{63915489-439F-49D7-A809-7137A2F04811}" destId="{FF59C45A-06EF-4413-95F7-28810A707A6D}" srcOrd="0" destOrd="0" presId="urn:microsoft.com/office/officeart/2009/3/layout/HorizontalOrganizationChart"/>
    <dgm:cxn modelId="{F0F51E30-FBCA-4FE3-8A35-F8CBF0D4364B}" srcId="{F82B2177-3361-43C0-954B-BB830EA6D6BD}" destId="{1DFF2E94-F6A4-4B0C-904A-6FCBA5BCDA4B}" srcOrd="0" destOrd="0" parTransId="{E0BE463D-4C68-482F-BC83-13D18610B8BA}" sibTransId="{E807DC9C-0A9B-4D76-94D3-7D5260F1A558}"/>
    <dgm:cxn modelId="{F74B6BD6-C557-44BF-BDD5-CB6EB6A034B4}" srcId="{99881609-8A62-46A9-B937-4772C9F70098}" destId="{640BD6DF-BA03-4C02-87D8-FCCE762D21D8}" srcOrd="0" destOrd="0" parTransId="{74415419-DE2C-48BD-8AB9-28F32ED9FC6E}" sibTransId="{BB86D598-8A92-47EC-802B-BBAA78DD0D46}"/>
    <dgm:cxn modelId="{F6E47806-F23B-4129-AC85-2553678EB518}" type="presOf" srcId="{AED2A71C-0A77-4E90-A6A6-896AAD05823D}" destId="{26137B91-0EEE-4B78-A2F9-D9D9A0B34854}" srcOrd="1" destOrd="0" presId="urn:microsoft.com/office/officeart/2009/3/layout/HorizontalOrganizationChart"/>
    <dgm:cxn modelId="{F7987AA1-C5E3-4104-9310-BEE5ADA3950B}" type="presOf" srcId="{A9B48322-4AC9-4875-8C8F-FA4FE4CA59EC}" destId="{CFB6A25E-8AE1-4738-A7EC-596EA6DAB722}" srcOrd="0" destOrd="0" presId="urn:microsoft.com/office/officeart/2009/3/layout/HorizontalOrganizationChart"/>
    <dgm:cxn modelId="{5E8CE856-24DC-4940-A2BB-111BFBD4A18C}" type="presOf" srcId="{FE28C547-222B-4846-A5B9-8027793690B0}" destId="{A184E66D-1961-492B-BA41-09178C934287}" srcOrd="1" destOrd="0" presId="urn:microsoft.com/office/officeart/2009/3/layout/HorizontalOrganizationChart"/>
    <dgm:cxn modelId="{9CF735C8-E96D-4943-BE75-85ADC7209DCF}" srcId="{640BD6DF-BA03-4C02-87D8-FCCE762D21D8}" destId="{37ACF72F-1B52-415E-BF66-DE4D540B9F94}" srcOrd="0" destOrd="0" parTransId="{CB6D0456-3016-4B47-A1C5-0247F6584761}" sibTransId="{D7B8DF93-BC7E-4CC9-A88A-739D44679475}"/>
    <dgm:cxn modelId="{2C70CF64-21E9-4FEF-A155-E4844464D43A}" type="presOf" srcId="{9EF3AFC6-371F-4193-B1F4-D16AC9315E90}" destId="{7D0E9E83-C0C6-4A63-94E0-D2D1CDF963D6}" srcOrd="0" destOrd="0" presId="urn:microsoft.com/office/officeart/2009/3/layout/HorizontalOrganizationChart"/>
    <dgm:cxn modelId="{07E20FC5-CDBE-45EE-B3A8-D9BACADE7BFA}" type="presOf" srcId="{3A56E42B-555B-4F82-A0EA-6CC0F7AC4808}" destId="{713FBE49-42F7-417E-AF6B-C3FC841909B1}" srcOrd="1" destOrd="0" presId="urn:microsoft.com/office/officeart/2009/3/layout/HorizontalOrganizationChart"/>
    <dgm:cxn modelId="{771DA74E-4EB3-40EC-A489-F6F98A5527BC}" srcId="{37ACF72F-1B52-415E-BF66-DE4D540B9F94}" destId="{EBDEC88A-324E-41EA-8C3D-731111683F72}" srcOrd="0" destOrd="0" parTransId="{3C40E626-F01B-4019-AD35-ECF80E79561B}" sibTransId="{1D000699-4F8E-4532-9ECA-F2572A06B00D}"/>
    <dgm:cxn modelId="{59ED459A-9CF8-49E3-877A-0830C5CB221D}" type="presOf" srcId="{C4DE4F77-6EB2-40A6-98E2-1B0C5A33F91C}" destId="{8D12BBB3-16DC-4AE6-BE5E-27D5FE139FB9}" srcOrd="1" destOrd="0" presId="urn:microsoft.com/office/officeart/2009/3/layout/HorizontalOrganizationChart"/>
    <dgm:cxn modelId="{4222F3AF-9F83-494D-B3EA-F0DE2405C6EC}" type="presOf" srcId="{EBDEC88A-324E-41EA-8C3D-731111683F72}" destId="{8833BC0C-52F2-4EEB-B4C5-ECFA080BE8BE}" srcOrd="0" destOrd="0" presId="urn:microsoft.com/office/officeart/2009/3/layout/HorizontalOrganizationChart"/>
    <dgm:cxn modelId="{B7B4E96E-9E0F-4C0E-A279-C0D455E5936C}" type="presOf" srcId="{37ACF72F-1B52-415E-BF66-DE4D540B9F94}" destId="{348AFDFB-50BE-4CBA-91AE-C1C57E4BE0EE}" srcOrd="0" destOrd="0" presId="urn:microsoft.com/office/officeart/2009/3/layout/HorizontalOrganizationChart"/>
    <dgm:cxn modelId="{B850BA92-6BA3-429B-8100-02418DED9BB3}" type="presOf" srcId="{B7AA188D-B880-478C-BD78-292FE762B06A}" destId="{519A05CA-E537-48E8-9BD9-744795E5629B}" srcOrd="0" destOrd="0" presId="urn:microsoft.com/office/officeart/2009/3/layout/HorizontalOrganizationChart"/>
    <dgm:cxn modelId="{F790EA5B-3781-4B4E-ACED-A348A3AA91B3}" type="presOf" srcId="{15CE5EE0-EE39-41BB-835E-23E3C1E6C984}" destId="{7DE42E23-C2C5-4889-A828-EE6D4245E338}" srcOrd="1" destOrd="0" presId="urn:microsoft.com/office/officeart/2009/3/layout/HorizontalOrganizationChart"/>
    <dgm:cxn modelId="{16B9628B-DDBD-4FB5-9508-11754012F3BB}" type="presOf" srcId="{63915489-439F-49D7-A809-7137A2F04811}" destId="{F4C0A2B7-FBEA-4ED8-97C4-67FDAF8609BD}" srcOrd="1" destOrd="0" presId="urn:microsoft.com/office/officeart/2009/3/layout/HorizontalOrganizationChart"/>
    <dgm:cxn modelId="{9F871EE0-DFF4-4A67-AD14-C1697BAD8463}" type="presOf" srcId="{1DFF2E94-F6A4-4B0C-904A-6FCBA5BCDA4B}" destId="{2D80E6AA-3227-4D1C-88AA-7A90446CC18E}" srcOrd="1" destOrd="0" presId="urn:microsoft.com/office/officeart/2009/3/layout/HorizontalOrganizationChart"/>
    <dgm:cxn modelId="{726684D3-134C-468B-904E-47671044B7CF}" type="presOf" srcId="{0B5C4B33-238F-4A57-8C6C-EFC46784B320}" destId="{9CF43145-CB6B-4BBB-BB43-EA45510AB66E}" srcOrd="1" destOrd="0" presId="urn:microsoft.com/office/officeart/2009/3/layout/HorizontalOrganizationChart"/>
    <dgm:cxn modelId="{5585DF74-EF4C-4570-8EF6-FDFD41BA8502}" type="presOf" srcId="{F82B2177-3361-43C0-954B-BB830EA6D6BD}" destId="{4CA85383-8701-4AD0-9C60-FB3D1EB134C4}" srcOrd="0" destOrd="0" presId="urn:microsoft.com/office/officeart/2009/3/layout/HorizontalOrganizationChart"/>
    <dgm:cxn modelId="{456C4779-662A-4F08-8AF7-515A0A195A5B}" srcId="{10FD6D73-52B3-4593-9870-0C996CE1D821}" destId="{FE28C547-222B-4846-A5B9-8027793690B0}" srcOrd="1" destOrd="0" parTransId="{1ABB25C1-DB8F-49AA-B7DE-EE7ED93C4716}" sibTransId="{B3C8A99A-8ECC-4E71-8956-CF9C41A61D32}"/>
    <dgm:cxn modelId="{8F270E94-CF2B-4D32-BAB2-EE3F8919DEE3}" type="presOf" srcId="{652E16CB-8B5B-410C-B70A-A31E7C1C9C7B}" destId="{11620B06-41F6-456D-A8A6-AF7AFB1EAE31}" srcOrd="0" destOrd="0" presId="urn:microsoft.com/office/officeart/2009/3/layout/HorizontalOrganizationChart"/>
    <dgm:cxn modelId="{3F3E8B3B-89DC-4D8D-AE69-1EF7623380A3}" type="presParOf" srcId="{2BAD5BB4-6ADB-4B02-94B6-EF621B4408D9}" destId="{FA5A4766-86F5-4A0F-9903-1C85663F2FB0}" srcOrd="0" destOrd="0" presId="urn:microsoft.com/office/officeart/2009/3/layout/HorizontalOrganizationChart"/>
    <dgm:cxn modelId="{ED118AEE-EDE9-4208-86C0-FA84D45947A1}" type="presParOf" srcId="{FA5A4766-86F5-4A0F-9903-1C85663F2FB0}" destId="{A2414058-4B83-4298-894D-D135A0C5C15D}" srcOrd="0" destOrd="0" presId="urn:microsoft.com/office/officeart/2009/3/layout/HorizontalOrganizationChart"/>
    <dgm:cxn modelId="{26DAC6CF-C9B5-45C9-A74A-CC87677DDA99}" type="presParOf" srcId="{A2414058-4B83-4298-894D-D135A0C5C15D}" destId="{F1E1A279-476B-4AB1-8135-47F639AB46FB}" srcOrd="0" destOrd="0" presId="urn:microsoft.com/office/officeart/2009/3/layout/HorizontalOrganizationChart"/>
    <dgm:cxn modelId="{4A923930-B3D4-4CD8-8034-AC1082DC1F98}" type="presParOf" srcId="{A2414058-4B83-4298-894D-D135A0C5C15D}" destId="{C64D1C93-0812-46A5-B5B8-BEEF0A807B6D}" srcOrd="1" destOrd="0" presId="urn:microsoft.com/office/officeart/2009/3/layout/HorizontalOrganizationChart"/>
    <dgm:cxn modelId="{9EB0ED06-ECE8-448D-8F70-291B6A354B73}" type="presParOf" srcId="{FA5A4766-86F5-4A0F-9903-1C85663F2FB0}" destId="{3E978BC4-1BF2-4CCB-967E-04F4A8C9F258}" srcOrd="1" destOrd="0" presId="urn:microsoft.com/office/officeart/2009/3/layout/HorizontalOrganizationChart"/>
    <dgm:cxn modelId="{F522DA5B-416C-4C3C-80F1-9A1B6F556AA5}" type="presParOf" srcId="{3E978BC4-1BF2-4CCB-967E-04F4A8C9F258}" destId="{D23A3521-C62B-4A17-8CFF-BB7D333622D8}" srcOrd="0" destOrd="0" presId="urn:microsoft.com/office/officeart/2009/3/layout/HorizontalOrganizationChart"/>
    <dgm:cxn modelId="{6039372B-DE70-4EAC-B1BE-05DD382E2D24}" type="presParOf" srcId="{3E978BC4-1BF2-4CCB-967E-04F4A8C9F258}" destId="{65C32F6A-709A-4EA3-93A3-F85D89452EB0}" srcOrd="1" destOrd="0" presId="urn:microsoft.com/office/officeart/2009/3/layout/HorizontalOrganizationChart"/>
    <dgm:cxn modelId="{37DB70A0-FC67-4A9C-971E-D5EBD3BC184D}" type="presParOf" srcId="{65C32F6A-709A-4EA3-93A3-F85D89452EB0}" destId="{4FCFFDC4-9069-41D5-A9CE-478E45CEE2D8}" srcOrd="0" destOrd="0" presId="urn:microsoft.com/office/officeart/2009/3/layout/HorizontalOrganizationChart"/>
    <dgm:cxn modelId="{B27C0F98-F09A-4FFE-8A5B-DC71E77352BC}" type="presParOf" srcId="{4FCFFDC4-9069-41D5-A9CE-478E45CEE2D8}" destId="{348AFDFB-50BE-4CBA-91AE-C1C57E4BE0EE}" srcOrd="0" destOrd="0" presId="urn:microsoft.com/office/officeart/2009/3/layout/HorizontalOrganizationChart"/>
    <dgm:cxn modelId="{F4509A0D-3BAE-4621-AF06-FC4E14E57187}" type="presParOf" srcId="{4FCFFDC4-9069-41D5-A9CE-478E45CEE2D8}" destId="{3CE6A2AB-2EB4-4867-8D71-268DF76717FA}" srcOrd="1" destOrd="0" presId="urn:microsoft.com/office/officeart/2009/3/layout/HorizontalOrganizationChart"/>
    <dgm:cxn modelId="{E8D5BCBB-C586-43A4-BF90-52EDD98CB695}" type="presParOf" srcId="{65C32F6A-709A-4EA3-93A3-F85D89452EB0}" destId="{7D197BEF-1FEC-49F3-811D-D9AA3C2BD767}" srcOrd="1" destOrd="0" presId="urn:microsoft.com/office/officeart/2009/3/layout/HorizontalOrganizationChart"/>
    <dgm:cxn modelId="{5373245E-903C-4AEE-AD35-8A84EFDC6ED8}" type="presParOf" srcId="{7D197BEF-1FEC-49F3-811D-D9AA3C2BD767}" destId="{C299BF5C-383F-4AB5-871C-285AEACF8C1E}" srcOrd="0" destOrd="0" presId="urn:microsoft.com/office/officeart/2009/3/layout/HorizontalOrganizationChart"/>
    <dgm:cxn modelId="{45102A15-667E-4902-9A5F-BC3A9D3A9A43}" type="presParOf" srcId="{7D197BEF-1FEC-49F3-811D-D9AA3C2BD767}" destId="{28D65E6E-1912-4DD9-A13C-9EE55D97BFD9}" srcOrd="1" destOrd="0" presId="urn:microsoft.com/office/officeart/2009/3/layout/HorizontalOrganizationChart"/>
    <dgm:cxn modelId="{F524CDF3-79FE-4E24-AFE9-2B5C49DC4C27}" type="presParOf" srcId="{28D65E6E-1912-4DD9-A13C-9EE55D97BFD9}" destId="{362D4E94-B7D8-414A-A3D5-3671FC19DBD6}" srcOrd="0" destOrd="0" presId="urn:microsoft.com/office/officeart/2009/3/layout/HorizontalOrganizationChart"/>
    <dgm:cxn modelId="{6815773D-9B01-4B69-94DF-B03C119D96A7}" type="presParOf" srcId="{362D4E94-B7D8-414A-A3D5-3671FC19DBD6}" destId="{8833BC0C-52F2-4EEB-B4C5-ECFA080BE8BE}" srcOrd="0" destOrd="0" presId="urn:microsoft.com/office/officeart/2009/3/layout/HorizontalOrganizationChart"/>
    <dgm:cxn modelId="{A078C898-163E-43B3-8F8B-855F4AE7E0EF}" type="presParOf" srcId="{362D4E94-B7D8-414A-A3D5-3671FC19DBD6}" destId="{00B8A110-F996-4046-891C-C0CB71514997}" srcOrd="1" destOrd="0" presId="urn:microsoft.com/office/officeart/2009/3/layout/HorizontalOrganizationChart"/>
    <dgm:cxn modelId="{9B4AE910-CC50-4603-AE8E-E071D65E957B}" type="presParOf" srcId="{28D65E6E-1912-4DD9-A13C-9EE55D97BFD9}" destId="{CC968361-4907-4AF3-BC9D-097759A8BC86}" srcOrd="1" destOrd="0" presId="urn:microsoft.com/office/officeart/2009/3/layout/HorizontalOrganizationChart"/>
    <dgm:cxn modelId="{C0999A47-EFBF-41BF-9F45-38FDB9525B75}" type="presParOf" srcId="{28D65E6E-1912-4DD9-A13C-9EE55D97BFD9}" destId="{A9678388-0215-4F49-AD0F-A814B5DEC143}" srcOrd="2" destOrd="0" presId="urn:microsoft.com/office/officeart/2009/3/layout/HorizontalOrganizationChart"/>
    <dgm:cxn modelId="{28C09AC9-9DD2-4F74-8D7E-C6D0E06E92B1}" type="presParOf" srcId="{65C32F6A-709A-4EA3-93A3-F85D89452EB0}" destId="{49D67083-742F-4282-9A91-0702F6ABD55F}" srcOrd="2" destOrd="0" presId="urn:microsoft.com/office/officeart/2009/3/layout/HorizontalOrganizationChart"/>
    <dgm:cxn modelId="{C7F44283-725B-4F2B-B71F-B6F99B2A5B3D}" type="presParOf" srcId="{3E978BC4-1BF2-4CCB-967E-04F4A8C9F258}" destId="{69D4E3F5-AE7E-47B9-A486-AA6C87A9789E}" srcOrd="2" destOrd="0" presId="urn:microsoft.com/office/officeart/2009/3/layout/HorizontalOrganizationChart"/>
    <dgm:cxn modelId="{D683B5B9-8CAA-40C2-A4D2-628F2E8FEBD4}" type="presParOf" srcId="{3E978BC4-1BF2-4CCB-967E-04F4A8C9F258}" destId="{AA9493FD-45F2-42BC-998C-F2660D2E122F}" srcOrd="3" destOrd="0" presId="urn:microsoft.com/office/officeart/2009/3/layout/HorizontalOrganizationChart"/>
    <dgm:cxn modelId="{FD805BFD-7CAD-4FC8-9A5C-2E13712CFAA8}" type="presParOf" srcId="{AA9493FD-45F2-42BC-998C-F2660D2E122F}" destId="{5D85582B-5CBE-40DC-963C-BF9EC00B7196}" srcOrd="0" destOrd="0" presId="urn:microsoft.com/office/officeart/2009/3/layout/HorizontalOrganizationChart"/>
    <dgm:cxn modelId="{BB85FE81-B36D-432E-8933-FA1E2AB221A0}" type="presParOf" srcId="{5D85582B-5CBE-40DC-963C-BF9EC00B7196}" destId="{DB1CEE91-A733-48D7-9620-CF6C830960E6}" srcOrd="0" destOrd="0" presId="urn:microsoft.com/office/officeart/2009/3/layout/HorizontalOrganizationChart"/>
    <dgm:cxn modelId="{9B01B172-EA7C-421B-987F-DC5286A8090D}" type="presParOf" srcId="{5D85582B-5CBE-40DC-963C-BF9EC00B7196}" destId="{8EC9945B-9927-49D7-8929-49AD3762F45A}" srcOrd="1" destOrd="0" presId="urn:microsoft.com/office/officeart/2009/3/layout/HorizontalOrganizationChart"/>
    <dgm:cxn modelId="{15992C50-07C1-4046-AB1C-AC2D5E35AE62}" type="presParOf" srcId="{AA9493FD-45F2-42BC-998C-F2660D2E122F}" destId="{EE99FF3C-C62D-412E-891E-3C76EEC7A37B}" srcOrd="1" destOrd="0" presId="urn:microsoft.com/office/officeart/2009/3/layout/HorizontalOrganizationChart"/>
    <dgm:cxn modelId="{843B921D-3E78-4E5E-8225-B449FB677D64}" type="presParOf" srcId="{EE99FF3C-C62D-412E-891E-3C76EEC7A37B}" destId="{18FBECE4-CCED-4088-9F2F-B7C1724E5D6D}" srcOrd="0" destOrd="0" presId="urn:microsoft.com/office/officeart/2009/3/layout/HorizontalOrganizationChart"/>
    <dgm:cxn modelId="{5CC306D8-DFE7-44C5-8E5D-E8A5FA81AA78}" type="presParOf" srcId="{EE99FF3C-C62D-412E-891E-3C76EEC7A37B}" destId="{4C634170-2F7A-4D57-8174-4C978C8EE83B}" srcOrd="1" destOrd="0" presId="urn:microsoft.com/office/officeart/2009/3/layout/HorizontalOrganizationChart"/>
    <dgm:cxn modelId="{A30FE3DD-12BF-4281-8CA7-020F9C442796}" type="presParOf" srcId="{4C634170-2F7A-4D57-8174-4C978C8EE83B}" destId="{E6ED9289-D3A6-4D79-8F07-3C7985F8C2F2}" srcOrd="0" destOrd="0" presId="urn:microsoft.com/office/officeart/2009/3/layout/HorizontalOrganizationChart"/>
    <dgm:cxn modelId="{C8DEC507-7A1E-45A0-A1C4-527FCDBC1014}" type="presParOf" srcId="{E6ED9289-D3A6-4D79-8F07-3C7985F8C2F2}" destId="{BFA4BFA8-5738-4327-BA39-16FA58682050}" srcOrd="0" destOrd="0" presId="urn:microsoft.com/office/officeart/2009/3/layout/HorizontalOrganizationChart"/>
    <dgm:cxn modelId="{88A4267C-A53F-4098-841E-623146652828}" type="presParOf" srcId="{E6ED9289-D3A6-4D79-8F07-3C7985F8C2F2}" destId="{7DE42E23-C2C5-4889-A828-EE6D4245E338}" srcOrd="1" destOrd="0" presId="urn:microsoft.com/office/officeart/2009/3/layout/HorizontalOrganizationChart"/>
    <dgm:cxn modelId="{D54190C3-324B-477A-BB92-FD3A43A5BAE6}" type="presParOf" srcId="{4C634170-2F7A-4D57-8174-4C978C8EE83B}" destId="{F65D7A1F-AB5D-474A-BD89-22833A7DFA52}" srcOrd="1" destOrd="0" presId="urn:microsoft.com/office/officeart/2009/3/layout/HorizontalOrganizationChart"/>
    <dgm:cxn modelId="{DE9B50D0-B2ED-48D6-85DF-E885C69C54D5}" type="presParOf" srcId="{4C634170-2F7A-4D57-8174-4C978C8EE83B}" destId="{65DA0A7A-8D6F-4731-B2FC-2590FA2FBF5E}" srcOrd="2" destOrd="0" presId="urn:microsoft.com/office/officeart/2009/3/layout/HorizontalOrganizationChart"/>
    <dgm:cxn modelId="{72598A7E-B05F-47B5-B53E-55D30A94820C}" type="presParOf" srcId="{EE99FF3C-C62D-412E-891E-3C76EEC7A37B}" destId="{E398B542-928D-4CD7-9AFD-D35142CA5B5A}" srcOrd="2" destOrd="0" presId="urn:microsoft.com/office/officeart/2009/3/layout/HorizontalOrganizationChart"/>
    <dgm:cxn modelId="{B57227DD-137B-4D33-9580-88C78BF28000}" type="presParOf" srcId="{EE99FF3C-C62D-412E-891E-3C76EEC7A37B}" destId="{87838ACA-E77D-464C-8B32-D46A9E9DA0D0}" srcOrd="3" destOrd="0" presId="urn:microsoft.com/office/officeart/2009/3/layout/HorizontalOrganizationChart"/>
    <dgm:cxn modelId="{872289B2-2F13-4B60-B17C-C5BAEB8D43A9}" type="presParOf" srcId="{87838ACA-E77D-464C-8B32-D46A9E9DA0D0}" destId="{9F43B43B-B1EE-4B9A-81D2-A9FE6F4655FB}" srcOrd="0" destOrd="0" presId="urn:microsoft.com/office/officeart/2009/3/layout/HorizontalOrganizationChart"/>
    <dgm:cxn modelId="{5D8DB613-7071-409C-A101-DEFEACDA8700}" type="presParOf" srcId="{9F43B43B-B1EE-4B9A-81D2-A9FE6F4655FB}" destId="{E5952C09-C0EF-4BF9-BFD1-BD052C7BC317}" srcOrd="0" destOrd="0" presId="urn:microsoft.com/office/officeart/2009/3/layout/HorizontalOrganizationChart"/>
    <dgm:cxn modelId="{C94FCEDD-9F7D-4426-872A-EB1122221961}" type="presParOf" srcId="{9F43B43B-B1EE-4B9A-81D2-A9FE6F4655FB}" destId="{8D12BBB3-16DC-4AE6-BE5E-27D5FE139FB9}" srcOrd="1" destOrd="0" presId="urn:microsoft.com/office/officeart/2009/3/layout/HorizontalOrganizationChart"/>
    <dgm:cxn modelId="{8C82ACBE-D7C0-4223-8989-4F1F2C649834}" type="presParOf" srcId="{87838ACA-E77D-464C-8B32-D46A9E9DA0D0}" destId="{DCCF6811-186D-4DFC-81A9-EEE9F0F11620}" srcOrd="1" destOrd="0" presId="urn:microsoft.com/office/officeart/2009/3/layout/HorizontalOrganizationChart"/>
    <dgm:cxn modelId="{7035D89D-CBB6-4CAC-8A92-A71C11FFA864}" type="presParOf" srcId="{87838ACA-E77D-464C-8B32-D46A9E9DA0D0}" destId="{EFB8D7B5-1ABA-4B2C-8729-94D2ED6A9DF2}" srcOrd="2" destOrd="0" presId="urn:microsoft.com/office/officeart/2009/3/layout/HorizontalOrganizationChart"/>
    <dgm:cxn modelId="{364F8E13-A901-4A81-9C04-52F1815235BA}" type="presParOf" srcId="{EE99FF3C-C62D-412E-891E-3C76EEC7A37B}" destId="{4F93CB1F-2C2F-4510-884B-1E823D65883F}" srcOrd="4" destOrd="0" presId="urn:microsoft.com/office/officeart/2009/3/layout/HorizontalOrganizationChart"/>
    <dgm:cxn modelId="{448E6425-EC81-48FD-9312-70A9155FE845}" type="presParOf" srcId="{EE99FF3C-C62D-412E-891E-3C76EEC7A37B}" destId="{55473030-D2DB-416D-9ABE-80551A06EF7E}" srcOrd="5" destOrd="0" presId="urn:microsoft.com/office/officeart/2009/3/layout/HorizontalOrganizationChart"/>
    <dgm:cxn modelId="{B4F50F37-367D-43D7-A017-D9747EB4E8BA}" type="presParOf" srcId="{55473030-D2DB-416D-9ABE-80551A06EF7E}" destId="{DCEC1AAB-1D10-4C75-9D77-56BF1D24E13C}" srcOrd="0" destOrd="0" presId="urn:microsoft.com/office/officeart/2009/3/layout/HorizontalOrganizationChart"/>
    <dgm:cxn modelId="{A1E2B256-EAB4-490B-BDFB-6135886B2252}" type="presParOf" srcId="{DCEC1AAB-1D10-4C75-9D77-56BF1D24E13C}" destId="{7D0E9E83-C0C6-4A63-94E0-D2D1CDF963D6}" srcOrd="0" destOrd="0" presId="urn:microsoft.com/office/officeart/2009/3/layout/HorizontalOrganizationChart"/>
    <dgm:cxn modelId="{E7B684D2-D4FB-4BFB-94CC-E0A2E3D1D874}" type="presParOf" srcId="{DCEC1AAB-1D10-4C75-9D77-56BF1D24E13C}" destId="{06777297-496D-43F6-9F09-D8AAA98C486D}" srcOrd="1" destOrd="0" presId="urn:microsoft.com/office/officeart/2009/3/layout/HorizontalOrganizationChart"/>
    <dgm:cxn modelId="{691192C6-E169-4787-8895-B23B2DB737B4}" type="presParOf" srcId="{55473030-D2DB-416D-9ABE-80551A06EF7E}" destId="{4552DDA9-3A49-44BE-A577-FA3B4C973B4E}" srcOrd="1" destOrd="0" presId="urn:microsoft.com/office/officeart/2009/3/layout/HorizontalOrganizationChart"/>
    <dgm:cxn modelId="{E65DFF63-1F86-401F-8289-0334DC774050}" type="presParOf" srcId="{55473030-D2DB-416D-9ABE-80551A06EF7E}" destId="{0D30D033-3E47-401F-9D75-F7404A08DD7F}" srcOrd="2" destOrd="0" presId="urn:microsoft.com/office/officeart/2009/3/layout/HorizontalOrganizationChart"/>
    <dgm:cxn modelId="{4B0DBB0B-AC07-4840-9B26-B54636903D40}" type="presParOf" srcId="{AA9493FD-45F2-42BC-998C-F2660D2E122F}" destId="{82602DC9-24AF-48E3-8C39-E5AF15DF6889}" srcOrd="2" destOrd="0" presId="urn:microsoft.com/office/officeart/2009/3/layout/HorizontalOrganizationChart"/>
    <dgm:cxn modelId="{8E1D948E-5BDB-44E7-98A1-FFA3E405BEC9}" type="presParOf" srcId="{3E978BC4-1BF2-4CCB-967E-04F4A8C9F258}" destId="{519A05CA-E537-48E8-9BD9-744795E5629B}" srcOrd="4" destOrd="0" presId="urn:microsoft.com/office/officeart/2009/3/layout/HorizontalOrganizationChart"/>
    <dgm:cxn modelId="{5877D1EA-41AB-463C-BCA8-5D165CBB9F38}" type="presParOf" srcId="{3E978BC4-1BF2-4CCB-967E-04F4A8C9F258}" destId="{3E3ED51B-5343-4B8A-AB60-6BA222AF1584}" srcOrd="5" destOrd="0" presId="urn:microsoft.com/office/officeart/2009/3/layout/HorizontalOrganizationChart"/>
    <dgm:cxn modelId="{01DF7384-6107-4956-94CC-D55361E62656}" type="presParOf" srcId="{3E3ED51B-5343-4B8A-AB60-6BA222AF1584}" destId="{83BAEFEF-ADC0-4886-A783-3B3BB4BA0293}" srcOrd="0" destOrd="0" presId="urn:microsoft.com/office/officeart/2009/3/layout/HorizontalOrganizationChart"/>
    <dgm:cxn modelId="{539FF1AE-DB67-4676-9A7E-1A2141DFD281}" type="presParOf" srcId="{83BAEFEF-ADC0-4886-A783-3B3BB4BA0293}" destId="{4CA85383-8701-4AD0-9C60-FB3D1EB134C4}" srcOrd="0" destOrd="0" presId="urn:microsoft.com/office/officeart/2009/3/layout/HorizontalOrganizationChart"/>
    <dgm:cxn modelId="{860012D3-DDC3-4592-A43D-1921FE4062CD}" type="presParOf" srcId="{83BAEFEF-ADC0-4886-A783-3B3BB4BA0293}" destId="{87073B22-B34C-4EAC-8D67-5C6BBEC9AD0A}" srcOrd="1" destOrd="0" presId="urn:microsoft.com/office/officeart/2009/3/layout/HorizontalOrganizationChart"/>
    <dgm:cxn modelId="{31A48C70-F7D1-4345-8307-02041F34588E}" type="presParOf" srcId="{3E3ED51B-5343-4B8A-AB60-6BA222AF1584}" destId="{8E31AC1A-E510-4736-AEF8-1355627CEDAB}" srcOrd="1" destOrd="0" presId="urn:microsoft.com/office/officeart/2009/3/layout/HorizontalOrganizationChart"/>
    <dgm:cxn modelId="{005C9DD2-FEE3-4345-A34E-D7E570D69FEB}" type="presParOf" srcId="{8E31AC1A-E510-4736-AEF8-1355627CEDAB}" destId="{504AA253-F057-4B5A-9C03-A7D9AA74526D}" srcOrd="0" destOrd="0" presId="urn:microsoft.com/office/officeart/2009/3/layout/HorizontalOrganizationChart"/>
    <dgm:cxn modelId="{739ED5F1-FC83-462B-AF2A-0035868EFF59}" type="presParOf" srcId="{8E31AC1A-E510-4736-AEF8-1355627CEDAB}" destId="{F02972D1-B695-44D1-B95E-7E44BE7A9B61}" srcOrd="1" destOrd="0" presId="urn:microsoft.com/office/officeart/2009/3/layout/HorizontalOrganizationChart"/>
    <dgm:cxn modelId="{A7C8CEEA-DEE9-4425-9445-7744B08B42C2}" type="presParOf" srcId="{F02972D1-B695-44D1-B95E-7E44BE7A9B61}" destId="{0C15A728-03EF-432E-82C5-2241742CF352}" srcOrd="0" destOrd="0" presId="urn:microsoft.com/office/officeart/2009/3/layout/HorizontalOrganizationChart"/>
    <dgm:cxn modelId="{B30E5200-C36F-4869-B37B-0DE0065655C1}" type="presParOf" srcId="{0C15A728-03EF-432E-82C5-2241742CF352}" destId="{CBB46950-272E-42BC-8BA1-5BDC5FF91044}" srcOrd="0" destOrd="0" presId="urn:microsoft.com/office/officeart/2009/3/layout/HorizontalOrganizationChart"/>
    <dgm:cxn modelId="{48C52D1C-B0B3-455E-9971-0544DE3E84BF}" type="presParOf" srcId="{0C15A728-03EF-432E-82C5-2241742CF352}" destId="{2D80E6AA-3227-4D1C-88AA-7A90446CC18E}" srcOrd="1" destOrd="0" presId="urn:microsoft.com/office/officeart/2009/3/layout/HorizontalOrganizationChart"/>
    <dgm:cxn modelId="{08114730-A1CB-49C7-B690-9D78CFB31F07}" type="presParOf" srcId="{F02972D1-B695-44D1-B95E-7E44BE7A9B61}" destId="{D0505ACF-2736-4D19-9691-1287128EE3AD}" srcOrd="1" destOrd="0" presId="urn:microsoft.com/office/officeart/2009/3/layout/HorizontalOrganizationChart"/>
    <dgm:cxn modelId="{8F45DC67-D6B3-4E39-BC39-619E71410EEF}" type="presParOf" srcId="{F02972D1-B695-44D1-B95E-7E44BE7A9B61}" destId="{D5BFE10C-057E-4EB4-AD80-B195F242A8E2}" srcOrd="2" destOrd="0" presId="urn:microsoft.com/office/officeart/2009/3/layout/HorizontalOrganizationChart"/>
    <dgm:cxn modelId="{A20EC571-80E6-4B0F-854D-CA3865E3E828}" type="presParOf" srcId="{3E3ED51B-5343-4B8A-AB60-6BA222AF1584}" destId="{0CAEEAC5-D8A7-491C-BA29-67990B185286}" srcOrd="2" destOrd="0" presId="urn:microsoft.com/office/officeart/2009/3/layout/HorizontalOrganizationChart"/>
    <dgm:cxn modelId="{AA61F0ED-3A92-47AF-A148-3CD9A321D466}" type="presParOf" srcId="{3E978BC4-1BF2-4CCB-967E-04F4A8C9F258}" destId="{11620B06-41F6-456D-A8A6-AF7AFB1EAE31}" srcOrd="6" destOrd="0" presId="urn:microsoft.com/office/officeart/2009/3/layout/HorizontalOrganizationChart"/>
    <dgm:cxn modelId="{048B07A9-30F2-4451-A8C5-6D765C5EACB8}" type="presParOf" srcId="{3E978BC4-1BF2-4CCB-967E-04F4A8C9F258}" destId="{80C01E5D-7C60-4850-B0C9-CC30B3871D16}" srcOrd="7" destOrd="0" presId="urn:microsoft.com/office/officeart/2009/3/layout/HorizontalOrganizationChart"/>
    <dgm:cxn modelId="{1BA78527-0C1C-4091-8E91-BBB651583FF9}" type="presParOf" srcId="{80C01E5D-7C60-4850-B0C9-CC30B3871D16}" destId="{5D2D94D2-CBBA-43F2-AC4F-8150A5921A13}" srcOrd="0" destOrd="0" presId="urn:microsoft.com/office/officeart/2009/3/layout/HorizontalOrganizationChart"/>
    <dgm:cxn modelId="{05E4647D-8DFA-4572-9BCA-1A6C09480791}" type="presParOf" srcId="{5D2D94D2-CBBA-43F2-AC4F-8150A5921A13}" destId="{F4F704E4-58C9-497F-9C28-8B2EC74A7FFE}" srcOrd="0" destOrd="0" presId="urn:microsoft.com/office/officeart/2009/3/layout/HorizontalOrganizationChart"/>
    <dgm:cxn modelId="{2901F479-3BA0-431B-8D4F-1096491EBE50}" type="presParOf" srcId="{5D2D94D2-CBBA-43F2-AC4F-8150A5921A13}" destId="{713FBE49-42F7-417E-AF6B-C3FC841909B1}" srcOrd="1" destOrd="0" presId="urn:microsoft.com/office/officeart/2009/3/layout/HorizontalOrganizationChart"/>
    <dgm:cxn modelId="{DA620D8E-0118-480E-ABF6-469FDEB6DCC3}" type="presParOf" srcId="{80C01E5D-7C60-4850-B0C9-CC30B3871D16}" destId="{0BE3901F-F66D-4CEF-9422-C63CEEA322CB}" srcOrd="1" destOrd="0" presId="urn:microsoft.com/office/officeart/2009/3/layout/HorizontalOrganizationChart"/>
    <dgm:cxn modelId="{246DED29-031E-4901-B339-06216956E8B2}" type="presParOf" srcId="{0BE3901F-F66D-4CEF-9422-C63CEEA322CB}" destId="{7EF378B2-407C-4B32-8884-828756144681}" srcOrd="0" destOrd="0" presId="urn:microsoft.com/office/officeart/2009/3/layout/HorizontalOrganizationChart"/>
    <dgm:cxn modelId="{605231AF-1534-457C-AB8C-B833174C26AE}" type="presParOf" srcId="{0BE3901F-F66D-4CEF-9422-C63CEEA322CB}" destId="{F45C22EE-B90B-4E9B-B433-314FE87082B2}" srcOrd="1" destOrd="0" presId="urn:microsoft.com/office/officeart/2009/3/layout/HorizontalOrganizationChart"/>
    <dgm:cxn modelId="{CDB4D07F-A70A-4090-AF57-10F7FD1EF844}" type="presParOf" srcId="{F45C22EE-B90B-4E9B-B433-314FE87082B2}" destId="{FE961B8F-F783-4621-9C1C-F4826C617EF7}" srcOrd="0" destOrd="0" presId="urn:microsoft.com/office/officeart/2009/3/layout/HorizontalOrganizationChart"/>
    <dgm:cxn modelId="{FFEB7014-95AD-443E-9B0B-FB66109EF215}" type="presParOf" srcId="{FE961B8F-F783-4621-9C1C-F4826C617EF7}" destId="{E83D1C05-81DA-46FA-BEAB-373C77C5947E}" srcOrd="0" destOrd="0" presId="urn:microsoft.com/office/officeart/2009/3/layout/HorizontalOrganizationChart"/>
    <dgm:cxn modelId="{2B6EA5F4-EE48-4787-9E3E-75B9DB395BE3}" type="presParOf" srcId="{FE961B8F-F783-4621-9C1C-F4826C617EF7}" destId="{9CF43145-CB6B-4BBB-BB43-EA45510AB66E}" srcOrd="1" destOrd="0" presId="urn:microsoft.com/office/officeart/2009/3/layout/HorizontalOrganizationChart"/>
    <dgm:cxn modelId="{66A765D4-9E2E-408D-ABE4-989A9376BEAF}" type="presParOf" srcId="{F45C22EE-B90B-4E9B-B433-314FE87082B2}" destId="{596F5021-23CF-49FA-BA13-83016AA6D480}" srcOrd="1" destOrd="0" presId="urn:microsoft.com/office/officeart/2009/3/layout/HorizontalOrganizationChart"/>
    <dgm:cxn modelId="{D2CF4F34-910F-4B52-BD00-F05618420C69}" type="presParOf" srcId="{F45C22EE-B90B-4E9B-B433-314FE87082B2}" destId="{ACB43A1F-8553-43EF-B75B-23247FE75F12}" srcOrd="2" destOrd="0" presId="urn:microsoft.com/office/officeart/2009/3/layout/HorizontalOrganizationChart"/>
    <dgm:cxn modelId="{AC76A6A6-0CC6-4452-9750-6A28531B6365}" type="presParOf" srcId="{80C01E5D-7C60-4850-B0C9-CC30B3871D16}" destId="{3C1BB8CD-F00F-4DF2-8315-925E5C24FFC0}" srcOrd="2" destOrd="0" presId="urn:microsoft.com/office/officeart/2009/3/layout/HorizontalOrganizationChart"/>
    <dgm:cxn modelId="{54495F54-7022-4D62-B096-8401D2803AFB}" type="presParOf" srcId="{3E978BC4-1BF2-4CCB-967E-04F4A8C9F258}" destId="{19A7A051-3B15-4201-865B-CF44E40B63AE}" srcOrd="8" destOrd="0" presId="urn:microsoft.com/office/officeart/2009/3/layout/HorizontalOrganizationChart"/>
    <dgm:cxn modelId="{82C2F5DD-6FBF-4A33-AE7F-635A76F11B91}" type="presParOf" srcId="{3E978BC4-1BF2-4CCB-967E-04F4A8C9F258}" destId="{6A9245AC-84AB-4063-A240-10C1F08423A4}" srcOrd="9" destOrd="0" presId="urn:microsoft.com/office/officeart/2009/3/layout/HorizontalOrganizationChart"/>
    <dgm:cxn modelId="{F52B6B25-DE84-4CBA-A409-16AB86B6B88F}" type="presParOf" srcId="{6A9245AC-84AB-4063-A240-10C1F08423A4}" destId="{500A11DB-5DE4-4A36-AE44-42C217A0B352}" srcOrd="0" destOrd="0" presId="urn:microsoft.com/office/officeart/2009/3/layout/HorizontalOrganizationChart"/>
    <dgm:cxn modelId="{818545D5-8B39-4F8B-A399-6D27DF7A0B6D}" type="presParOf" srcId="{500A11DB-5DE4-4A36-AE44-42C217A0B352}" destId="{EB607748-2643-43A6-93F4-717E553CCC03}" srcOrd="0" destOrd="0" presId="urn:microsoft.com/office/officeart/2009/3/layout/HorizontalOrganizationChart"/>
    <dgm:cxn modelId="{3F0FC06D-36EC-4F21-A544-22BF4A43B671}" type="presParOf" srcId="{500A11DB-5DE4-4A36-AE44-42C217A0B352}" destId="{AA13ED28-44DD-48F1-9C8B-41AACB920410}" srcOrd="1" destOrd="0" presId="urn:microsoft.com/office/officeart/2009/3/layout/HorizontalOrganizationChart"/>
    <dgm:cxn modelId="{527FFBFF-46EE-4FA1-A9E0-13C7D22D7232}" type="presParOf" srcId="{6A9245AC-84AB-4063-A240-10C1F08423A4}" destId="{F19668D1-A27B-4ADC-A00A-C7F99271AFCE}" srcOrd="1" destOrd="0" presId="urn:microsoft.com/office/officeart/2009/3/layout/HorizontalOrganizationChart"/>
    <dgm:cxn modelId="{C81001B4-8491-45A9-8E15-46F55167362B}" type="presParOf" srcId="{F19668D1-A27B-4ADC-A00A-C7F99271AFCE}" destId="{1D371BCD-FD05-46DB-AE1B-5AB8B1751BDB}" srcOrd="0" destOrd="0" presId="urn:microsoft.com/office/officeart/2009/3/layout/HorizontalOrganizationChart"/>
    <dgm:cxn modelId="{C44580B6-1DB5-4F5F-9DDC-728201E9FB38}" type="presParOf" srcId="{F19668D1-A27B-4ADC-A00A-C7F99271AFCE}" destId="{1AF042D3-324E-49EE-9297-F0DA41E18DE5}" srcOrd="1" destOrd="0" presId="urn:microsoft.com/office/officeart/2009/3/layout/HorizontalOrganizationChart"/>
    <dgm:cxn modelId="{E3A6B02A-88A5-4CF9-AF01-863654493AEE}" type="presParOf" srcId="{1AF042D3-324E-49EE-9297-F0DA41E18DE5}" destId="{E9C46A09-421D-4B68-B458-F0D5B18BC6B1}" srcOrd="0" destOrd="0" presId="urn:microsoft.com/office/officeart/2009/3/layout/HorizontalOrganizationChart"/>
    <dgm:cxn modelId="{DB3D707C-7E29-48E8-BE8C-C211F228BDF0}" type="presParOf" srcId="{E9C46A09-421D-4B68-B458-F0D5B18BC6B1}" destId="{ED5B6B99-048B-4B01-97DE-3921ACE18DB2}" srcOrd="0" destOrd="0" presId="urn:microsoft.com/office/officeart/2009/3/layout/HorizontalOrganizationChart"/>
    <dgm:cxn modelId="{C0789F03-5463-4FE5-879C-05C88B3894F5}" type="presParOf" srcId="{E9C46A09-421D-4B68-B458-F0D5B18BC6B1}" destId="{26137B91-0EEE-4B78-A2F9-D9D9A0B34854}" srcOrd="1" destOrd="0" presId="urn:microsoft.com/office/officeart/2009/3/layout/HorizontalOrganizationChart"/>
    <dgm:cxn modelId="{7CFF3D3E-6BE5-4C2F-AF9B-5F93EEAFB4FA}" type="presParOf" srcId="{1AF042D3-324E-49EE-9297-F0DA41E18DE5}" destId="{BA7EBE4D-4978-4C41-9AFB-16F262DD3F77}" srcOrd="1" destOrd="0" presId="urn:microsoft.com/office/officeart/2009/3/layout/HorizontalOrganizationChart"/>
    <dgm:cxn modelId="{AD44CA03-0ED3-4342-BAC6-5788AA6A114C}" type="presParOf" srcId="{BA7EBE4D-4978-4C41-9AFB-16F262DD3F77}" destId="{F7E55352-D4AD-404F-B0BF-23A432217399}" srcOrd="0" destOrd="0" presId="urn:microsoft.com/office/officeart/2009/3/layout/HorizontalOrganizationChart"/>
    <dgm:cxn modelId="{7C6ED0B1-86AF-41BE-9C3E-6487DD6B480A}" type="presParOf" srcId="{BA7EBE4D-4978-4C41-9AFB-16F262DD3F77}" destId="{A050BC4E-85F1-4325-9F6E-92C8F9630BBB}" srcOrd="1" destOrd="0" presId="urn:microsoft.com/office/officeart/2009/3/layout/HorizontalOrganizationChart"/>
    <dgm:cxn modelId="{6A68454A-4855-482B-81D5-BDB22E083371}" type="presParOf" srcId="{A050BC4E-85F1-4325-9F6E-92C8F9630BBB}" destId="{9E8B50FF-A767-4B67-A7D0-81C9C58F5AEA}" srcOrd="0" destOrd="0" presId="urn:microsoft.com/office/officeart/2009/3/layout/HorizontalOrganizationChart"/>
    <dgm:cxn modelId="{4813EC74-5237-43A6-9750-FF8A814D0205}" type="presParOf" srcId="{9E8B50FF-A767-4B67-A7D0-81C9C58F5AEA}" destId="{CFB6A25E-8AE1-4738-A7EC-596EA6DAB722}" srcOrd="0" destOrd="0" presId="urn:microsoft.com/office/officeart/2009/3/layout/HorizontalOrganizationChart"/>
    <dgm:cxn modelId="{09FDDEFA-2048-4177-A874-5F68AF0494DC}" type="presParOf" srcId="{9E8B50FF-A767-4B67-A7D0-81C9C58F5AEA}" destId="{07D57B9B-D17A-452A-BB65-3788AEE27396}" srcOrd="1" destOrd="0" presId="urn:microsoft.com/office/officeart/2009/3/layout/HorizontalOrganizationChart"/>
    <dgm:cxn modelId="{D31E0B96-D380-4329-B648-14287D8EA557}" type="presParOf" srcId="{A050BC4E-85F1-4325-9F6E-92C8F9630BBB}" destId="{7561565D-C28E-4646-A104-ECA8387F4324}" srcOrd="1" destOrd="0" presId="urn:microsoft.com/office/officeart/2009/3/layout/HorizontalOrganizationChart"/>
    <dgm:cxn modelId="{C60B97AF-1BC1-4D5C-82E0-4B2A542B5B22}" type="presParOf" srcId="{A050BC4E-85F1-4325-9F6E-92C8F9630BBB}" destId="{9566D389-5834-4879-B111-570259BE4F4D}" srcOrd="2" destOrd="0" presId="urn:microsoft.com/office/officeart/2009/3/layout/HorizontalOrganizationChart"/>
    <dgm:cxn modelId="{8F6687CE-DE75-48CF-BF4C-FBBB9E2C3BA4}" type="presParOf" srcId="{BA7EBE4D-4978-4C41-9AFB-16F262DD3F77}" destId="{17C1C841-E727-4F6E-8F1A-252B90EED691}" srcOrd="2" destOrd="0" presId="urn:microsoft.com/office/officeart/2009/3/layout/HorizontalOrganizationChart"/>
    <dgm:cxn modelId="{F8D44607-2EF6-4A5E-8BDE-09E99319A9A1}" type="presParOf" srcId="{BA7EBE4D-4978-4C41-9AFB-16F262DD3F77}" destId="{3FDC9C72-24F0-451C-A1F0-5E3C36537BFF}" srcOrd="3" destOrd="0" presId="urn:microsoft.com/office/officeart/2009/3/layout/HorizontalOrganizationChart"/>
    <dgm:cxn modelId="{7B88AEDF-EDCB-4353-82AD-7322916B0599}" type="presParOf" srcId="{3FDC9C72-24F0-451C-A1F0-5E3C36537BFF}" destId="{64AA728A-E9DC-4426-A6D4-686539964CFA}" srcOrd="0" destOrd="0" presId="urn:microsoft.com/office/officeart/2009/3/layout/HorizontalOrganizationChart"/>
    <dgm:cxn modelId="{C650AA3E-1235-4E4E-9705-FC756E773161}" type="presParOf" srcId="{64AA728A-E9DC-4426-A6D4-686539964CFA}" destId="{FF59C45A-06EF-4413-95F7-28810A707A6D}" srcOrd="0" destOrd="0" presId="urn:microsoft.com/office/officeart/2009/3/layout/HorizontalOrganizationChart"/>
    <dgm:cxn modelId="{3CE037AA-5852-40AE-AF25-13FE5A24E8F7}" type="presParOf" srcId="{64AA728A-E9DC-4426-A6D4-686539964CFA}" destId="{F4C0A2B7-FBEA-4ED8-97C4-67FDAF8609BD}" srcOrd="1" destOrd="0" presId="urn:microsoft.com/office/officeart/2009/3/layout/HorizontalOrganizationChart"/>
    <dgm:cxn modelId="{4C8B7147-3B22-4500-AC58-1367BB5880EA}" type="presParOf" srcId="{3FDC9C72-24F0-451C-A1F0-5E3C36537BFF}" destId="{CC58BB22-A9FD-4A0A-82EE-6959346C5963}" srcOrd="1" destOrd="0" presId="urn:microsoft.com/office/officeart/2009/3/layout/HorizontalOrganizationChart"/>
    <dgm:cxn modelId="{E61177EC-BD28-4D72-8AC1-73130B3DE41F}" type="presParOf" srcId="{3FDC9C72-24F0-451C-A1F0-5E3C36537BFF}" destId="{82ED3F78-16B8-45D1-A2BC-AC20E5C10939}" srcOrd="2" destOrd="0" presId="urn:microsoft.com/office/officeart/2009/3/layout/HorizontalOrganizationChart"/>
    <dgm:cxn modelId="{0BFD01F2-D379-45F5-89A5-00F0A6D05F9A}" type="presParOf" srcId="{1AF042D3-324E-49EE-9297-F0DA41E18DE5}" destId="{E8412FE0-8BE4-411F-ACCA-C8C5D253DA24}" srcOrd="2" destOrd="0" presId="urn:microsoft.com/office/officeart/2009/3/layout/HorizontalOrganizationChart"/>
    <dgm:cxn modelId="{D1FA96D2-19BC-4FA7-B202-CCEBF6563C18}" type="presParOf" srcId="{F19668D1-A27B-4ADC-A00A-C7F99271AFCE}" destId="{B18BFAC6-7D7F-4B3C-BC1F-F3BFF1E5119F}" srcOrd="2" destOrd="0" presId="urn:microsoft.com/office/officeart/2009/3/layout/HorizontalOrganizationChart"/>
    <dgm:cxn modelId="{12B66C76-9F35-42A8-9C04-C5CD8D96F28F}" type="presParOf" srcId="{F19668D1-A27B-4ADC-A00A-C7F99271AFCE}" destId="{D66B2CA3-FC04-4275-8450-9B2F9D794157}" srcOrd="3" destOrd="0" presId="urn:microsoft.com/office/officeart/2009/3/layout/HorizontalOrganizationChart"/>
    <dgm:cxn modelId="{4D6CB1BF-D037-49CA-AECE-5171D0F7FD44}" type="presParOf" srcId="{D66B2CA3-FC04-4275-8450-9B2F9D794157}" destId="{32F49338-D118-47CE-B815-8507D022EC9D}" srcOrd="0" destOrd="0" presId="urn:microsoft.com/office/officeart/2009/3/layout/HorizontalOrganizationChart"/>
    <dgm:cxn modelId="{FDFD421C-D4BB-44D1-B462-B9BD697F6E56}" type="presParOf" srcId="{32F49338-D118-47CE-B815-8507D022EC9D}" destId="{02D7EA27-D0F9-4104-8C77-BA02F5B2C32C}" srcOrd="0" destOrd="0" presId="urn:microsoft.com/office/officeart/2009/3/layout/HorizontalOrganizationChart"/>
    <dgm:cxn modelId="{2BF7A12F-2E98-4847-817F-896D49E07E0B}" type="presParOf" srcId="{32F49338-D118-47CE-B815-8507D022EC9D}" destId="{A184E66D-1961-492B-BA41-09178C934287}" srcOrd="1" destOrd="0" presId="urn:microsoft.com/office/officeart/2009/3/layout/HorizontalOrganizationChart"/>
    <dgm:cxn modelId="{B53572CB-7406-4427-A265-76158D644E27}" type="presParOf" srcId="{D66B2CA3-FC04-4275-8450-9B2F9D794157}" destId="{F3A90879-50A6-48A1-A27A-E99DFF3A4FFC}" srcOrd="1" destOrd="0" presId="urn:microsoft.com/office/officeart/2009/3/layout/HorizontalOrganizationChart"/>
    <dgm:cxn modelId="{C1955D4F-50D8-43B1-9ED6-D53C041D5D83}" type="presParOf" srcId="{D66B2CA3-FC04-4275-8450-9B2F9D794157}" destId="{26930F43-B1D9-4BF1-BC07-1015FAC9C0FE}" srcOrd="2" destOrd="0" presId="urn:microsoft.com/office/officeart/2009/3/layout/HorizontalOrganizationChart"/>
    <dgm:cxn modelId="{1116378B-F568-4139-B303-08612302B101}" type="presParOf" srcId="{6A9245AC-84AB-4063-A240-10C1F08423A4}" destId="{BDCCB426-4525-45F3-9CB5-DF33358183FD}" srcOrd="2" destOrd="0" presId="urn:microsoft.com/office/officeart/2009/3/layout/HorizontalOrganizationChart"/>
    <dgm:cxn modelId="{B94848A4-D5AE-47D8-8297-A6695A3E7D8F}" type="presParOf" srcId="{FA5A4766-86F5-4A0F-9903-1C85663F2FB0}" destId="{E8E57B38-6BEF-489B-994E-B6D843C29C47}" srcOrd="2" destOrd="0" presId="urn:microsoft.com/office/officeart/2009/3/layout/HorizontalOrganizationChart"/>
  </dgm:cxnLst>
  <dgm:bg/>
  <dgm:whole/>
  <dgm:extLst>
    <a:ext uri="http://schemas.microsoft.com/office/drawing/2008/diagram">
      <dsp:dataModelExt xmlns:dsp="http://schemas.microsoft.com/office/drawing/2008/diagram" relId="rId23"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9881609-8A62-46A9-B937-4772C9F70098}" type="doc">
      <dgm:prSet loTypeId="urn:microsoft.com/office/officeart/2009/3/layout/HorizontalOrganizationChart" loCatId="hierarchy" qsTypeId="urn:microsoft.com/office/officeart/2005/8/quickstyle/3d2" qsCatId="3D" csTypeId="urn:microsoft.com/office/officeart/2005/8/colors/accent1_2" csCatId="accent1" phldr="1"/>
      <dgm:spPr/>
      <dgm:t>
        <a:bodyPr/>
        <a:lstStyle/>
        <a:p>
          <a:endParaRPr lang="fr-FR"/>
        </a:p>
      </dgm:t>
    </dgm:pt>
    <dgm:pt modelId="{640BD6DF-BA03-4C02-87D8-FCCE762D21D8}">
      <dgm:prSet phldrT="[Texte]"/>
      <dgm:spPr/>
      <dgm:t>
        <a:bodyPr/>
        <a:lstStyle/>
        <a:p>
          <a:r>
            <a:rPr lang="fr-FR" dirty="0">
              <a:solidFill>
                <a:srgbClr val="002060"/>
              </a:solidFill>
            </a:rPr>
            <a:t>Faire évoluer l’évaluation…</a:t>
          </a:r>
        </a:p>
      </dgm:t>
    </dgm:pt>
    <dgm:pt modelId="{74415419-DE2C-48BD-8AB9-28F32ED9FC6E}" type="parTrans" cxnId="{F74B6BD6-C557-44BF-BDD5-CB6EB6A034B4}">
      <dgm:prSet/>
      <dgm:spPr/>
      <dgm:t>
        <a:bodyPr/>
        <a:lstStyle/>
        <a:p>
          <a:endParaRPr lang="fr-FR">
            <a:solidFill>
              <a:srgbClr val="002060"/>
            </a:solidFill>
          </a:endParaRPr>
        </a:p>
      </dgm:t>
    </dgm:pt>
    <dgm:pt modelId="{BB86D598-8A92-47EC-802B-BBAA78DD0D46}" type="sibTrans" cxnId="{F74B6BD6-C557-44BF-BDD5-CB6EB6A034B4}">
      <dgm:prSet/>
      <dgm:spPr/>
      <dgm:t>
        <a:bodyPr/>
        <a:lstStyle/>
        <a:p>
          <a:endParaRPr lang="fr-FR">
            <a:solidFill>
              <a:srgbClr val="002060"/>
            </a:solidFill>
          </a:endParaRPr>
        </a:p>
      </dgm:t>
    </dgm:pt>
    <dgm:pt modelId="{37ACF72F-1B52-415E-BF66-DE4D540B9F94}">
      <dgm:prSet phldrT="[Texte]"/>
      <dgm:spPr/>
      <dgm:t>
        <a:bodyPr/>
        <a:lstStyle/>
        <a:p>
          <a:r>
            <a:rPr lang="fr-FR" dirty="0">
              <a:solidFill>
                <a:srgbClr val="002060"/>
              </a:solidFill>
            </a:rPr>
            <a:t>Privilégier…</a:t>
          </a:r>
        </a:p>
      </dgm:t>
    </dgm:pt>
    <dgm:pt modelId="{CB6D0456-3016-4B47-A1C5-0247F6584761}" type="parTrans" cxnId="{9CF735C8-E96D-4943-BE75-85ADC7209DCF}">
      <dgm:prSet/>
      <dgm:spPr/>
      <dgm:t>
        <a:bodyPr/>
        <a:lstStyle/>
        <a:p>
          <a:endParaRPr lang="fr-FR">
            <a:solidFill>
              <a:srgbClr val="002060"/>
            </a:solidFill>
          </a:endParaRPr>
        </a:p>
      </dgm:t>
    </dgm:pt>
    <dgm:pt modelId="{D7B8DF93-BC7E-4CC9-A88A-739D44679475}" type="sibTrans" cxnId="{9CF735C8-E96D-4943-BE75-85ADC7209DCF}">
      <dgm:prSet/>
      <dgm:spPr/>
      <dgm:t>
        <a:bodyPr/>
        <a:lstStyle/>
        <a:p>
          <a:endParaRPr lang="fr-FR">
            <a:solidFill>
              <a:srgbClr val="002060"/>
            </a:solidFill>
          </a:endParaRPr>
        </a:p>
      </dgm:t>
    </dgm:pt>
    <dgm:pt modelId="{3A49EF69-28FB-4256-8FCD-863E96080C7C}">
      <dgm:prSet phldrT="[Texte]"/>
      <dgm:spPr/>
      <dgm:t>
        <a:bodyPr/>
        <a:lstStyle/>
        <a:p>
          <a:r>
            <a:rPr lang="fr-FR" dirty="0">
              <a:solidFill>
                <a:srgbClr val="002060"/>
              </a:solidFill>
            </a:rPr>
            <a:t>Rendre l’évaluation…</a:t>
          </a:r>
        </a:p>
      </dgm:t>
    </dgm:pt>
    <dgm:pt modelId="{127E0F9F-555D-47BB-940E-99F368300EB2}" type="parTrans" cxnId="{689CB404-68A9-490B-A914-54C4146167B7}">
      <dgm:prSet/>
      <dgm:spPr/>
      <dgm:t>
        <a:bodyPr/>
        <a:lstStyle/>
        <a:p>
          <a:endParaRPr lang="fr-FR">
            <a:solidFill>
              <a:srgbClr val="002060"/>
            </a:solidFill>
          </a:endParaRPr>
        </a:p>
      </dgm:t>
    </dgm:pt>
    <dgm:pt modelId="{F2AF23FF-ECD7-423F-9879-05D959BB4C90}" type="sibTrans" cxnId="{689CB404-68A9-490B-A914-54C4146167B7}">
      <dgm:prSet/>
      <dgm:spPr/>
      <dgm:t>
        <a:bodyPr/>
        <a:lstStyle/>
        <a:p>
          <a:endParaRPr lang="fr-FR">
            <a:solidFill>
              <a:srgbClr val="002060"/>
            </a:solidFill>
          </a:endParaRPr>
        </a:p>
      </dgm:t>
    </dgm:pt>
    <dgm:pt modelId="{F82B2177-3361-43C0-954B-BB830EA6D6BD}">
      <dgm:prSet phldrT="[Texte]"/>
      <dgm:spPr/>
      <dgm:t>
        <a:bodyPr/>
        <a:lstStyle/>
        <a:p>
          <a:r>
            <a:rPr lang="fr-FR" dirty="0">
              <a:solidFill>
                <a:srgbClr val="002060"/>
              </a:solidFill>
            </a:rPr>
            <a:t>Valoriser…</a:t>
          </a:r>
        </a:p>
      </dgm:t>
    </dgm:pt>
    <dgm:pt modelId="{B7AA188D-B880-478C-BD78-292FE762B06A}" type="parTrans" cxnId="{48EA6F61-FC80-46C3-B2F6-8F091C7925AF}">
      <dgm:prSet/>
      <dgm:spPr/>
      <dgm:t>
        <a:bodyPr/>
        <a:lstStyle/>
        <a:p>
          <a:endParaRPr lang="fr-FR">
            <a:solidFill>
              <a:srgbClr val="002060"/>
            </a:solidFill>
          </a:endParaRPr>
        </a:p>
      </dgm:t>
    </dgm:pt>
    <dgm:pt modelId="{D0A92B15-3261-4E19-8F38-0A2EBCCBEA74}" type="sibTrans" cxnId="{48EA6F61-FC80-46C3-B2F6-8F091C7925AF}">
      <dgm:prSet/>
      <dgm:spPr/>
      <dgm:t>
        <a:bodyPr/>
        <a:lstStyle/>
        <a:p>
          <a:endParaRPr lang="fr-FR">
            <a:solidFill>
              <a:srgbClr val="002060"/>
            </a:solidFill>
          </a:endParaRPr>
        </a:p>
      </dgm:t>
    </dgm:pt>
    <dgm:pt modelId="{10FD6D73-52B3-4593-9870-0C996CE1D821}">
      <dgm:prSet phldrT="[Texte]"/>
      <dgm:spPr/>
      <dgm:t>
        <a:bodyPr/>
        <a:lstStyle/>
        <a:p>
          <a:r>
            <a:rPr lang="fr-FR" dirty="0">
              <a:solidFill>
                <a:srgbClr val="002060"/>
              </a:solidFill>
            </a:rPr>
            <a:t>Mesurer…</a:t>
          </a:r>
        </a:p>
      </dgm:t>
    </dgm:pt>
    <dgm:pt modelId="{500D2B64-1751-4B70-A5FB-91CCE288E2BD}" type="parTrans" cxnId="{63E8861E-1372-4DDE-883C-15692D1C4CCE}">
      <dgm:prSet/>
      <dgm:spPr/>
      <dgm:t>
        <a:bodyPr/>
        <a:lstStyle/>
        <a:p>
          <a:endParaRPr lang="fr-FR">
            <a:solidFill>
              <a:srgbClr val="002060"/>
            </a:solidFill>
          </a:endParaRPr>
        </a:p>
      </dgm:t>
    </dgm:pt>
    <dgm:pt modelId="{95C81BAC-300F-466E-A1BD-47AD4FD856BA}" type="sibTrans" cxnId="{63E8861E-1372-4DDE-883C-15692D1C4CCE}">
      <dgm:prSet/>
      <dgm:spPr/>
      <dgm:t>
        <a:bodyPr/>
        <a:lstStyle/>
        <a:p>
          <a:endParaRPr lang="fr-FR">
            <a:solidFill>
              <a:srgbClr val="002060"/>
            </a:solidFill>
          </a:endParaRPr>
        </a:p>
      </dgm:t>
    </dgm:pt>
    <dgm:pt modelId="{EBDEC88A-324E-41EA-8C3D-731111683F72}">
      <dgm:prSet phldrT="[Texte]"/>
      <dgm:spPr/>
      <dgm:t>
        <a:bodyPr/>
        <a:lstStyle/>
        <a:p>
          <a:r>
            <a:rPr lang="fr-FR" dirty="0">
              <a:solidFill>
                <a:srgbClr val="002060"/>
              </a:solidFill>
            </a:rPr>
            <a:t>Une évaluation positive</a:t>
          </a:r>
        </a:p>
      </dgm:t>
    </dgm:pt>
    <dgm:pt modelId="{3C40E626-F01B-4019-AD35-ECF80E79561B}" type="parTrans" cxnId="{771DA74E-4EB3-40EC-A489-F6F98A5527BC}">
      <dgm:prSet/>
      <dgm:spPr/>
      <dgm:t>
        <a:bodyPr/>
        <a:lstStyle/>
        <a:p>
          <a:endParaRPr lang="fr-FR"/>
        </a:p>
      </dgm:t>
    </dgm:pt>
    <dgm:pt modelId="{1D000699-4F8E-4532-9ECA-F2572A06B00D}" type="sibTrans" cxnId="{771DA74E-4EB3-40EC-A489-F6F98A5527BC}">
      <dgm:prSet/>
      <dgm:spPr/>
      <dgm:t>
        <a:bodyPr/>
        <a:lstStyle/>
        <a:p>
          <a:endParaRPr lang="fr-FR"/>
        </a:p>
      </dgm:t>
    </dgm:pt>
    <dgm:pt modelId="{15CE5EE0-EE39-41BB-835E-23E3C1E6C984}">
      <dgm:prSet phldrT="[Texte]"/>
      <dgm:spPr/>
      <dgm:t>
        <a:bodyPr/>
        <a:lstStyle/>
        <a:p>
          <a:r>
            <a:rPr lang="fr-FR" dirty="0">
              <a:solidFill>
                <a:srgbClr val="002060"/>
              </a:solidFill>
            </a:rPr>
            <a:t>Simple</a:t>
          </a:r>
        </a:p>
      </dgm:t>
    </dgm:pt>
    <dgm:pt modelId="{4CA6DD28-FA32-4126-8D1D-CA63180FD711}" type="parTrans" cxnId="{B2561DE1-DDC9-4711-A12C-B83FF0FECB52}">
      <dgm:prSet/>
      <dgm:spPr/>
      <dgm:t>
        <a:bodyPr/>
        <a:lstStyle/>
        <a:p>
          <a:endParaRPr lang="fr-FR"/>
        </a:p>
      </dgm:t>
    </dgm:pt>
    <dgm:pt modelId="{2D85DED7-5AF5-4A91-B451-5C4D234BF0AD}" type="sibTrans" cxnId="{B2561DE1-DDC9-4711-A12C-B83FF0FECB52}">
      <dgm:prSet/>
      <dgm:spPr/>
      <dgm:t>
        <a:bodyPr/>
        <a:lstStyle/>
        <a:p>
          <a:endParaRPr lang="fr-FR"/>
        </a:p>
      </dgm:t>
    </dgm:pt>
    <dgm:pt modelId="{AED2A71C-0A77-4E90-A6A6-896AAD05823D}">
      <dgm:prSet phldrT="[Texte]"/>
      <dgm:spPr/>
      <dgm:t>
        <a:bodyPr/>
        <a:lstStyle/>
        <a:p>
          <a:endParaRPr lang="fr-FR" dirty="0">
            <a:solidFill>
              <a:srgbClr val="002060"/>
            </a:solidFill>
          </a:endParaRPr>
        </a:p>
      </dgm:t>
    </dgm:pt>
    <dgm:pt modelId="{A43E4F00-5E49-453B-925D-B96019AE468C}" type="parTrans" cxnId="{9AA87451-780E-4F70-B6D2-726D3D05619E}">
      <dgm:prSet/>
      <dgm:spPr/>
      <dgm:t>
        <a:bodyPr/>
        <a:lstStyle/>
        <a:p>
          <a:endParaRPr lang="fr-FR"/>
        </a:p>
      </dgm:t>
    </dgm:pt>
    <dgm:pt modelId="{E2A57342-8FA4-4D1C-8CB9-D8F9907B2DA8}" type="sibTrans" cxnId="{9AA87451-780E-4F70-B6D2-726D3D05619E}">
      <dgm:prSet/>
      <dgm:spPr/>
      <dgm:t>
        <a:bodyPr/>
        <a:lstStyle/>
        <a:p>
          <a:endParaRPr lang="fr-FR"/>
        </a:p>
      </dgm:t>
    </dgm:pt>
    <dgm:pt modelId="{3A56E42B-555B-4F82-A0EA-6CC0F7AC4808}">
      <dgm:prSet phldrT="[Texte]"/>
      <dgm:spPr/>
      <dgm:t>
        <a:bodyPr/>
        <a:lstStyle/>
        <a:p>
          <a:r>
            <a:rPr lang="fr-FR" dirty="0">
              <a:solidFill>
                <a:srgbClr val="002060"/>
              </a:solidFill>
            </a:rPr>
            <a:t>Encourager…</a:t>
          </a:r>
        </a:p>
      </dgm:t>
    </dgm:pt>
    <dgm:pt modelId="{652E16CB-8B5B-410C-B70A-A31E7C1C9C7B}" type="parTrans" cxnId="{A87229D2-C1D8-43E8-AC09-EC3E125D67ED}">
      <dgm:prSet/>
      <dgm:spPr/>
      <dgm:t>
        <a:bodyPr/>
        <a:lstStyle/>
        <a:p>
          <a:endParaRPr lang="fr-FR"/>
        </a:p>
      </dgm:t>
    </dgm:pt>
    <dgm:pt modelId="{603C95C5-7CED-49F4-A6BA-0ECB61E72C49}" type="sibTrans" cxnId="{A87229D2-C1D8-43E8-AC09-EC3E125D67ED}">
      <dgm:prSet/>
      <dgm:spPr/>
      <dgm:t>
        <a:bodyPr/>
        <a:lstStyle/>
        <a:p>
          <a:endParaRPr lang="fr-FR"/>
        </a:p>
      </dgm:t>
    </dgm:pt>
    <dgm:pt modelId="{0B5C4B33-238F-4A57-8C6C-EFC46784B320}">
      <dgm:prSet phldrT="[Texte]"/>
      <dgm:spPr/>
      <dgm:t>
        <a:bodyPr/>
        <a:lstStyle/>
        <a:p>
          <a:endParaRPr lang="fr-FR" dirty="0">
            <a:solidFill>
              <a:srgbClr val="002060"/>
            </a:solidFill>
          </a:endParaRPr>
        </a:p>
      </dgm:t>
    </dgm:pt>
    <dgm:pt modelId="{5C50A25C-083D-4961-B2E3-6C4545AE99EC}" type="parTrans" cxnId="{9AE10FC9-10A7-454B-A640-6EC438B56A57}">
      <dgm:prSet/>
      <dgm:spPr/>
      <dgm:t>
        <a:bodyPr/>
        <a:lstStyle/>
        <a:p>
          <a:endParaRPr lang="fr-FR"/>
        </a:p>
      </dgm:t>
    </dgm:pt>
    <dgm:pt modelId="{4A2F6C63-4CB3-4D8D-A913-C0E0254D659D}" type="sibTrans" cxnId="{9AE10FC9-10A7-454B-A640-6EC438B56A57}">
      <dgm:prSet/>
      <dgm:spPr/>
      <dgm:t>
        <a:bodyPr/>
        <a:lstStyle/>
        <a:p>
          <a:endParaRPr lang="fr-FR"/>
        </a:p>
      </dgm:t>
    </dgm:pt>
    <dgm:pt modelId="{1DFF2E94-F6A4-4B0C-904A-6FCBA5BCDA4B}">
      <dgm:prSet phldrT="[Texte]"/>
      <dgm:spPr/>
      <dgm:t>
        <a:bodyPr/>
        <a:lstStyle/>
        <a:p>
          <a:r>
            <a:rPr lang="fr-FR" dirty="0">
              <a:solidFill>
                <a:srgbClr val="002060"/>
              </a:solidFill>
            </a:rPr>
            <a:t>Les progrès</a:t>
          </a:r>
        </a:p>
      </dgm:t>
    </dgm:pt>
    <dgm:pt modelId="{E0BE463D-4C68-482F-BC83-13D18610B8BA}" type="parTrans" cxnId="{F0F51E30-FBCA-4FE3-8A35-F8CBF0D4364B}">
      <dgm:prSet/>
      <dgm:spPr/>
      <dgm:t>
        <a:bodyPr/>
        <a:lstStyle/>
        <a:p>
          <a:endParaRPr lang="fr-FR"/>
        </a:p>
      </dgm:t>
    </dgm:pt>
    <dgm:pt modelId="{E807DC9C-0A9B-4D76-94D3-7D5260F1A558}" type="sibTrans" cxnId="{F0F51E30-FBCA-4FE3-8A35-F8CBF0D4364B}">
      <dgm:prSet/>
      <dgm:spPr/>
      <dgm:t>
        <a:bodyPr/>
        <a:lstStyle/>
        <a:p>
          <a:endParaRPr lang="fr-FR"/>
        </a:p>
      </dgm:t>
    </dgm:pt>
    <dgm:pt modelId="{63915489-439F-49D7-A809-7137A2F04811}">
      <dgm:prSet phldrT="[Texte]"/>
      <dgm:spPr/>
      <dgm:t>
        <a:bodyPr/>
        <a:lstStyle/>
        <a:p>
          <a:endParaRPr lang="fr-FR" dirty="0">
            <a:solidFill>
              <a:srgbClr val="002060"/>
            </a:solidFill>
          </a:endParaRPr>
        </a:p>
      </dgm:t>
    </dgm:pt>
    <dgm:pt modelId="{4B2CF3E2-215D-4E76-9A16-43C934D3030D}" type="parTrans" cxnId="{AD399F01-5DCF-4853-826F-615838B60B49}">
      <dgm:prSet/>
      <dgm:spPr/>
      <dgm:t>
        <a:bodyPr/>
        <a:lstStyle/>
        <a:p>
          <a:endParaRPr lang="fr-FR"/>
        </a:p>
      </dgm:t>
    </dgm:pt>
    <dgm:pt modelId="{AB8CE82B-FA90-45B5-B6C2-24FABE750820}" type="sibTrans" cxnId="{AD399F01-5DCF-4853-826F-615838B60B49}">
      <dgm:prSet/>
      <dgm:spPr/>
      <dgm:t>
        <a:bodyPr/>
        <a:lstStyle/>
        <a:p>
          <a:endParaRPr lang="fr-FR"/>
        </a:p>
      </dgm:t>
    </dgm:pt>
    <dgm:pt modelId="{FE28C547-222B-4846-A5B9-8027793690B0}">
      <dgm:prSet phldrT="[Texte]"/>
      <dgm:spPr/>
      <dgm:t>
        <a:bodyPr/>
        <a:lstStyle/>
        <a:p>
          <a:endParaRPr lang="fr-FR" dirty="0">
            <a:solidFill>
              <a:srgbClr val="002060"/>
            </a:solidFill>
          </a:endParaRPr>
        </a:p>
      </dgm:t>
    </dgm:pt>
    <dgm:pt modelId="{1ABB25C1-DB8F-49AA-B7DE-EE7ED93C4716}" type="parTrans" cxnId="{456C4779-662A-4F08-8AF7-515A0A195A5B}">
      <dgm:prSet/>
      <dgm:spPr/>
      <dgm:t>
        <a:bodyPr/>
        <a:lstStyle/>
        <a:p>
          <a:endParaRPr lang="fr-FR"/>
        </a:p>
      </dgm:t>
    </dgm:pt>
    <dgm:pt modelId="{B3C8A99A-8ECC-4E71-8956-CF9C41A61D32}" type="sibTrans" cxnId="{456C4779-662A-4F08-8AF7-515A0A195A5B}">
      <dgm:prSet/>
      <dgm:spPr/>
      <dgm:t>
        <a:bodyPr/>
        <a:lstStyle/>
        <a:p>
          <a:endParaRPr lang="fr-FR"/>
        </a:p>
      </dgm:t>
    </dgm:pt>
    <dgm:pt modelId="{A9B48322-4AC9-4875-8C8F-FA4FE4CA59EC}">
      <dgm:prSet phldrT="[Texte]"/>
      <dgm:spPr/>
      <dgm:t>
        <a:bodyPr/>
        <a:lstStyle/>
        <a:p>
          <a:endParaRPr lang="fr-FR" dirty="0">
            <a:solidFill>
              <a:srgbClr val="002060"/>
            </a:solidFill>
          </a:endParaRPr>
        </a:p>
      </dgm:t>
    </dgm:pt>
    <dgm:pt modelId="{22DD5F95-2E9B-4933-A9F5-D9B24F38D2A4}" type="parTrans" cxnId="{D73A55AF-D3E7-4550-82B6-D5CDE403E1B2}">
      <dgm:prSet/>
      <dgm:spPr/>
      <dgm:t>
        <a:bodyPr/>
        <a:lstStyle/>
        <a:p>
          <a:endParaRPr lang="fr-FR"/>
        </a:p>
      </dgm:t>
    </dgm:pt>
    <dgm:pt modelId="{3B642347-0CE7-4C0E-A9A0-5FE9DDC6D7DE}" type="sibTrans" cxnId="{D73A55AF-D3E7-4550-82B6-D5CDE403E1B2}">
      <dgm:prSet/>
      <dgm:spPr/>
      <dgm:t>
        <a:bodyPr/>
        <a:lstStyle/>
        <a:p>
          <a:endParaRPr lang="fr-FR"/>
        </a:p>
      </dgm:t>
    </dgm:pt>
    <dgm:pt modelId="{C4DE4F77-6EB2-40A6-98E2-1B0C5A33F91C}">
      <dgm:prSet phldrT="[Texte]"/>
      <dgm:spPr/>
      <dgm:t>
        <a:bodyPr/>
        <a:lstStyle/>
        <a:p>
          <a:r>
            <a:rPr lang="fr-FR" dirty="0">
              <a:solidFill>
                <a:srgbClr val="002060"/>
              </a:solidFill>
            </a:rPr>
            <a:t>Lisible</a:t>
          </a:r>
        </a:p>
      </dgm:t>
    </dgm:pt>
    <dgm:pt modelId="{49E97D70-2AB4-4CDF-BF93-355B57FEEE93}" type="parTrans" cxnId="{B9B3A8F9-AE3B-4048-B51A-C4BCA39CE750}">
      <dgm:prSet/>
      <dgm:spPr/>
      <dgm:t>
        <a:bodyPr/>
        <a:lstStyle/>
        <a:p>
          <a:endParaRPr lang="fr-FR"/>
        </a:p>
      </dgm:t>
    </dgm:pt>
    <dgm:pt modelId="{4783D3F3-1065-494E-889E-B3F062BB9BA8}" type="sibTrans" cxnId="{B9B3A8F9-AE3B-4048-B51A-C4BCA39CE750}">
      <dgm:prSet/>
      <dgm:spPr/>
      <dgm:t>
        <a:bodyPr/>
        <a:lstStyle/>
        <a:p>
          <a:endParaRPr lang="fr-FR"/>
        </a:p>
      </dgm:t>
    </dgm:pt>
    <dgm:pt modelId="{9EF3AFC6-371F-4193-B1F4-D16AC9315E90}">
      <dgm:prSet phldrT="[Texte]"/>
      <dgm:spPr/>
      <dgm:t>
        <a:bodyPr/>
        <a:lstStyle/>
        <a:p>
          <a:r>
            <a:rPr lang="fr-FR">
              <a:solidFill>
                <a:srgbClr val="002060"/>
              </a:solidFill>
            </a:rPr>
            <a:t>Compréhensible </a:t>
          </a:r>
          <a:r>
            <a:rPr lang="fr-FR" dirty="0">
              <a:solidFill>
                <a:srgbClr val="002060"/>
              </a:solidFill>
            </a:rPr>
            <a:t>par les familles</a:t>
          </a:r>
        </a:p>
      </dgm:t>
    </dgm:pt>
    <dgm:pt modelId="{6A74FD57-6CF0-4E3D-A68B-5DB2788A88E0}" type="parTrans" cxnId="{6EA01E6C-4040-43C2-85F1-361646930AC0}">
      <dgm:prSet/>
      <dgm:spPr/>
      <dgm:t>
        <a:bodyPr/>
        <a:lstStyle/>
        <a:p>
          <a:endParaRPr lang="fr-FR"/>
        </a:p>
      </dgm:t>
    </dgm:pt>
    <dgm:pt modelId="{48D91E15-4A8E-440C-A3DE-064C1D7C5750}" type="sibTrans" cxnId="{6EA01E6C-4040-43C2-85F1-361646930AC0}">
      <dgm:prSet/>
      <dgm:spPr/>
      <dgm:t>
        <a:bodyPr/>
        <a:lstStyle/>
        <a:p>
          <a:endParaRPr lang="fr-FR"/>
        </a:p>
      </dgm:t>
    </dgm:pt>
    <dgm:pt modelId="{2BAD5BB4-6ADB-4B02-94B6-EF621B4408D9}" type="pres">
      <dgm:prSet presAssocID="{99881609-8A62-46A9-B937-4772C9F70098}" presName="hierChild1" presStyleCnt="0">
        <dgm:presLayoutVars>
          <dgm:orgChart val="1"/>
          <dgm:chPref val="1"/>
          <dgm:dir/>
          <dgm:animOne val="branch"/>
          <dgm:animLvl val="lvl"/>
          <dgm:resizeHandles/>
        </dgm:presLayoutVars>
      </dgm:prSet>
      <dgm:spPr/>
      <dgm:t>
        <a:bodyPr/>
        <a:lstStyle/>
        <a:p>
          <a:endParaRPr lang="fr-FR"/>
        </a:p>
      </dgm:t>
    </dgm:pt>
    <dgm:pt modelId="{FA5A4766-86F5-4A0F-9903-1C85663F2FB0}" type="pres">
      <dgm:prSet presAssocID="{640BD6DF-BA03-4C02-87D8-FCCE762D21D8}" presName="hierRoot1" presStyleCnt="0">
        <dgm:presLayoutVars>
          <dgm:hierBranch val="init"/>
        </dgm:presLayoutVars>
      </dgm:prSet>
      <dgm:spPr/>
    </dgm:pt>
    <dgm:pt modelId="{A2414058-4B83-4298-894D-D135A0C5C15D}" type="pres">
      <dgm:prSet presAssocID="{640BD6DF-BA03-4C02-87D8-FCCE762D21D8}" presName="rootComposite1" presStyleCnt="0"/>
      <dgm:spPr/>
    </dgm:pt>
    <dgm:pt modelId="{F1E1A279-476B-4AB1-8135-47F639AB46FB}" type="pres">
      <dgm:prSet presAssocID="{640BD6DF-BA03-4C02-87D8-FCCE762D21D8}" presName="rootText1" presStyleLbl="node0" presStyleIdx="0" presStyleCnt="1" custScaleX="178179" custLinFactNeighborX="-93045">
        <dgm:presLayoutVars>
          <dgm:chPref val="3"/>
        </dgm:presLayoutVars>
      </dgm:prSet>
      <dgm:spPr/>
      <dgm:t>
        <a:bodyPr/>
        <a:lstStyle/>
        <a:p>
          <a:endParaRPr lang="fr-FR"/>
        </a:p>
      </dgm:t>
    </dgm:pt>
    <dgm:pt modelId="{C64D1C93-0812-46A5-B5B8-BEEF0A807B6D}" type="pres">
      <dgm:prSet presAssocID="{640BD6DF-BA03-4C02-87D8-FCCE762D21D8}" presName="rootConnector1" presStyleLbl="node1" presStyleIdx="0" presStyleCnt="0"/>
      <dgm:spPr/>
      <dgm:t>
        <a:bodyPr/>
        <a:lstStyle/>
        <a:p>
          <a:endParaRPr lang="fr-FR"/>
        </a:p>
      </dgm:t>
    </dgm:pt>
    <dgm:pt modelId="{3E978BC4-1BF2-4CCB-967E-04F4A8C9F258}" type="pres">
      <dgm:prSet presAssocID="{640BD6DF-BA03-4C02-87D8-FCCE762D21D8}" presName="hierChild2" presStyleCnt="0"/>
      <dgm:spPr/>
    </dgm:pt>
    <dgm:pt modelId="{D23A3521-C62B-4A17-8CFF-BB7D333622D8}" type="pres">
      <dgm:prSet presAssocID="{CB6D0456-3016-4B47-A1C5-0247F6584761}" presName="Name64" presStyleLbl="parChTrans1D2" presStyleIdx="0" presStyleCnt="5"/>
      <dgm:spPr/>
      <dgm:t>
        <a:bodyPr/>
        <a:lstStyle/>
        <a:p>
          <a:endParaRPr lang="fr-FR"/>
        </a:p>
      </dgm:t>
    </dgm:pt>
    <dgm:pt modelId="{65C32F6A-709A-4EA3-93A3-F85D89452EB0}" type="pres">
      <dgm:prSet presAssocID="{37ACF72F-1B52-415E-BF66-DE4D540B9F94}" presName="hierRoot2" presStyleCnt="0">
        <dgm:presLayoutVars>
          <dgm:hierBranch val="init"/>
        </dgm:presLayoutVars>
      </dgm:prSet>
      <dgm:spPr/>
    </dgm:pt>
    <dgm:pt modelId="{4FCFFDC4-9069-41D5-A9CE-478E45CEE2D8}" type="pres">
      <dgm:prSet presAssocID="{37ACF72F-1B52-415E-BF66-DE4D540B9F94}" presName="rootComposite" presStyleCnt="0"/>
      <dgm:spPr/>
    </dgm:pt>
    <dgm:pt modelId="{348AFDFB-50BE-4CBA-91AE-C1C57E4BE0EE}" type="pres">
      <dgm:prSet presAssocID="{37ACF72F-1B52-415E-BF66-DE4D540B9F94}" presName="rootText" presStyleLbl="node2" presStyleIdx="0" presStyleCnt="5">
        <dgm:presLayoutVars>
          <dgm:chPref val="3"/>
        </dgm:presLayoutVars>
      </dgm:prSet>
      <dgm:spPr/>
      <dgm:t>
        <a:bodyPr/>
        <a:lstStyle/>
        <a:p>
          <a:endParaRPr lang="fr-FR"/>
        </a:p>
      </dgm:t>
    </dgm:pt>
    <dgm:pt modelId="{3CE6A2AB-2EB4-4867-8D71-268DF76717FA}" type="pres">
      <dgm:prSet presAssocID="{37ACF72F-1B52-415E-BF66-DE4D540B9F94}" presName="rootConnector" presStyleLbl="node2" presStyleIdx="0" presStyleCnt="5"/>
      <dgm:spPr/>
      <dgm:t>
        <a:bodyPr/>
        <a:lstStyle/>
        <a:p>
          <a:endParaRPr lang="fr-FR"/>
        </a:p>
      </dgm:t>
    </dgm:pt>
    <dgm:pt modelId="{7D197BEF-1FEC-49F3-811D-D9AA3C2BD767}" type="pres">
      <dgm:prSet presAssocID="{37ACF72F-1B52-415E-BF66-DE4D540B9F94}" presName="hierChild4" presStyleCnt="0"/>
      <dgm:spPr/>
    </dgm:pt>
    <dgm:pt modelId="{C299BF5C-383F-4AB5-871C-285AEACF8C1E}" type="pres">
      <dgm:prSet presAssocID="{3C40E626-F01B-4019-AD35-ECF80E79561B}" presName="Name64" presStyleLbl="parChTrans1D3" presStyleIdx="0" presStyleCnt="8"/>
      <dgm:spPr/>
      <dgm:t>
        <a:bodyPr/>
        <a:lstStyle/>
        <a:p>
          <a:endParaRPr lang="fr-FR"/>
        </a:p>
      </dgm:t>
    </dgm:pt>
    <dgm:pt modelId="{28D65E6E-1912-4DD9-A13C-9EE55D97BFD9}" type="pres">
      <dgm:prSet presAssocID="{EBDEC88A-324E-41EA-8C3D-731111683F72}" presName="hierRoot2" presStyleCnt="0">
        <dgm:presLayoutVars>
          <dgm:hierBranch val="init"/>
        </dgm:presLayoutVars>
      </dgm:prSet>
      <dgm:spPr/>
    </dgm:pt>
    <dgm:pt modelId="{362D4E94-B7D8-414A-A3D5-3671FC19DBD6}" type="pres">
      <dgm:prSet presAssocID="{EBDEC88A-324E-41EA-8C3D-731111683F72}" presName="rootComposite" presStyleCnt="0"/>
      <dgm:spPr/>
    </dgm:pt>
    <dgm:pt modelId="{8833BC0C-52F2-4EEB-B4C5-ECFA080BE8BE}" type="pres">
      <dgm:prSet presAssocID="{EBDEC88A-324E-41EA-8C3D-731111683F72}" presName="rootText" presStyleLbl="node3" presStyleIdx="0" presStyleCnt="8" custScaleX="194390">
        <dgm:presLayoutVars>
          <dgm:chPref val="3"/>
        </dgm:presLayoutVars>
      </dgm:prSet>
      <dgm:spPr/>
      <dgm:t>
        <a:bodyPr/>
        <a:lstStyle/>
        <a:p>
          <a:endParaRPr lang="fr-FR"/>
        </a:p>
      </dgm:t>
    </dgm:pt>
    <dgm:pt modelId="{00B8A110-F996-4046-891C-C0CB71514997}" type="pres">
      <dgm:prSet presAssocID="{EBDEC88A-324E-41EA-8C3D-731111683F72}" presName="rootConnector" presStyleLbl="node3" presStyleIdx="0" presStyleCnt="8"/>
      <dgm:spPr/>
      <dgm:t>
        <a:bodyPr/>
        <a:lstStyle/>
        <a:p>
          <a:endParaRPr lang="fr-FR"/>
        </a:p>
      </dgm:t>
    </dgm:pt>
    <dgm:pt modelId="{CC968361-4907-4AF3-BC9D-097759A8BC86}" type="pres">
      <dgm:prSet presAssocID="{EBDEC88A-324E-41EA-8C3D-731111683F72}" presName="hierChild4" presStyleCnt="0"/>
      <dgm:spPr/>
    </dgm:pt>
    <dgm:pt modelId="{A9678388-0215-4F49-AD0F-A814B5DEC143}" type="pres">
      <dgm:prSet presAssocID="{EBDEC88A-324E-41EA-8C3D-731111683F72}" presName="hierChild5" presStyleCnt="0"/>
      <dgm:spPr/>
    </dgm:pt>
    <dgm:pt modelId="{49D67083-742F-4282-9A91-0702F6ABD55F}" type="pres">
      <dgm:prSet presAssocID="{37ACF72F-1B52-415E-BF66-DE4D540B9F94}" presName="hierChild5" presStyleCnt="0"/>
      <dgm:spPr/>
    </dgm:pt>
    <dgm:pt modelId="{69D4E3F5-AE7E-47B9-A486-AA6C87A9789E}" type="pres">
      <dgm:prSet presAssocID="{127E0F9F-555D-47BB-940E-99F368300EB2}" presName="Name64" presStyleLbl="parChTrans1D2" presStyleIdx="1" presStyleCnt="5"/>
      <dgm:spPr/>
      <dgm:t>
        <a:bodyPr/>
        <a:lstStyle/>
        <a:p>
          <a:endParaRPr lang="fr-FR"/>
        </a:p>
      </dgm:t>
    </dgm:pt>
    <dgm:pt modelId="{AA9493FD-45F2-42BC-998C-F2660D2E122F}" type="pres">
      <dgm:prSet presAssocID="{3A49EF69-28FB-4256-8FCD-863E96080C7C}" presName="hierRoot2" presStyleCnt="0">
        <dgm:presLayoutVars>
          <dgm:hierBranch val="init"/>
        </dgm:presLayoutVars>
      </dgm:prSet>
      <dgm:spPr/>
    </dgm:pt>
    <dgm:pt modelId="{5D85582B-5CBE-40DC-963C-BF9EC00B7196}" type="pres">
      <dgm:prSet presAssocID="{3A49EF69-28FB-4256-8FCD-863E96080C7C}" presName="rootComposite" presStyleCnt="0"/>
      <dgm:spPr/>
    </dgm:pt>
    <dgm:pt modelId="{DB1CEE91-A733-48D7-9620-CF6C830960E6}" type="pres">
      <dgm:prSet presAssocID="{3A49EF69-28FB-4256-8FCD-863E96080C7C}" presName="rootText" presStyleLbl="node2" presStyleIdx="1" presStyleCnt="5" custScaleX="155841">
        <dgm:presLayoutVars>
          <dgm:chPref val="3"/>
        </dgm:presLayoutVars>
      </dgm:prSet>
      <dgm:spPr/>
      <dgm:t>
        <a:bodyPr/>
        <a:lstStyle/>
        <a:p>
          <a:endParaRPr lang="fr-FR"/>
        </a:p>
      </dgm:t>
    </dgm:pt>
    <dgm:pt modelId="{8EC9945B-9927-49D7-8929-49AD3762F45A}" type="pres">
      <dgm:prSet presAssocID="{3A49EF69-28FB-4256-8FCD-863E96080C7C}" presName="rootConnector" presStyleLbl="node2" presStyleIdx="1" presStyleCnt="5"/>
      <dgm:spPr/>
      <dgm:t>
        <a:bodyPr/>
        <a:lstStyle/>
        <a:p>
          <a:endParaRPr lang="fr-FR"/>
        </a:p>
      </dgm:t>
    </dgm:pt>
    <dgm:pt modelId="{EE99FF3C-C62D-412E-891E-3C76EEC7A37B}" type="pres">
      <dgm:prSet presAssocID="{3A49EF69-28FB-4256-8FCD-863E96080C7C}" presName="hierChild4" presStyleCnt="0"/>
      <dgm:spPr/>
    </dgm:pt>
    <dgm:pt modelId="{18FBECE4-CCED-4088-9F2F-B7C1724E5D6D}" type="pres">
      <dgm:prSet presAssocID="{4CA6DD28-FA32-4126-8D1D-CA63180FD711}" presName="Name64" presStyleLbl="parChTrans1D3" presStyleIdx="1" presStyleCnt="8"/>
      <dgm:spPr/>
      <dgm:t>
        <a:bodyPr/>
        <a:lstStyle/>
        <a:p>
          <a:endParaRPr lang="fr-FR"/>
        </a:p>
      </dgm:t>
    </dgm:pt>
    <dgm:pt modelId="{4C634170-2F7A-4D57-8174-4C978C8EE83B}" type="pres">
      <dgm:prSet presAssocID="{15CE5EE0-EE39-41BB-835E-23E3C1E6C984}" presName="hierRoot2" presStyleCnt="0">
        <dgm:presLayoutVars>
          <dgm:hierBranch val="init"/>
        </dgm:presLayoutVars>
      </dgm:prSet>
      <dgm:spPr/>
    </dgm:pt>
    <dgm:pt modelId="{E6ED9289-D3A6-4D79-8F07-3C7985F8C2F2}" type="pres">
      <dgm:prSet presAssocID="{15CE5EE0-EE39-41BB-835E-23E3C1E6C984}" presName="rootComposite" presStyleCnt="0"/>
      <dgm:spPr/>
    </dgm:pt>
    <dgm:pt modelId="{BFA4BFA8-5738-4327-BA39-16FA58682050}" type="pres">
      <dgm:prSet presAssocID="{15CE5EE0-EE39-41BB-835E-23E3C1E6C984}" presName="rootText" presStyleLbl="node3" presStyleIdx="1" presStyleCnt="8" custScaleX="145703" custLinFactX="100000" custLinFactNeighborX="114206">
        <dgm:presLayoutVars>
          <dgm:chPref val="3"/>
        </dgm:presLayoutVars>
      </dgm:prSet>
      <dgm:spPr/>
      <dgm:t>
        <a:bodyPr/>
        <a:lstStyle/>
        <a:p>
          <a:endParaRPr lang="fr-FR"/>
        </a:p>
      </dgm:t>
    </dgm:pt>
    <dgm:pt modelId="{7DE42E23-C2C5-4889-A828-EE6D4245E338}" type="pres">
      <dgm:prSet presAssocID="{15CE5EE0-EE39-41BB-835E-23E3C1E6C984}" presName="rootConnector" presStyleLbl="node3" presStyleIdx="1" presStyleCnt="8"/>
      <dgm:spPr/>
      <dgm:t>
        <a:bodyPr/>
        <a:lstStyle/>
        <a:p>
          <a:endParaRPr lang="fr-FR"/>
        </a:p>
      </dgm:t>
    </dgm:pt>
    <dgm:pt modelId="{F65D7A1F-AB5D-474A-BD89-22833A7DFA52}" type="pres">
      <dgm:prSet presAssocID="{15CE5EE0-EE39-41BB-835E-23E3C1E6C984}" presName="hierChild4" presStyleCnt="0"/>
      <dgm:spPr/>
    </dgm:pt>
    <dgm:pt modelId="{65DA0A7A-8D6F-4731-B2FC-2590FA2FBF5E}" type="pres">
      <dgm:prSet presAssocID="{15CE5EE0-EE39-41BB-835E-23E3C1E6C984}" presName="hierChild5" presStyleCnt="0"/>
      <dgm:spPr/>
    </dgm:pt>
    <dgm:pt modelId="{E398B542-928D-4CD7-9AFD-D35142CA5B5A}" type="pres">
      <dgm:prSet presAssocID="{49E97D70-2AB4-4CDF-BF93-355B57FEEE93}" presName="Name64" presStyleLbl="parChTrans1D3" presStyleIdx="2" presStyleCnt="8"/>
      <dgm:spPr/>
      <dgm:t>
        <a:bodyPr/>
        <a:lstStyle/>
        <a:p>
          <a:endParaRPr lang="fr-FR"/>
        </a:p>
      </dgm:t>
    </dgm:pt>
    <dgm:pt modelId="{87838ACA-E77D-464C-8B32-D46A9E9DA0D0}" type="pres">
      <dgm:prSet presAssocID="{C4DE4F77-6EB2-40A6-98E2-1B0C5A33F91C}" presName="hierRoot2" presStyleCnt="0">
        <dgm:presLayoutVars>
          <dgm:hierBranch val="init"/>
        </dgm:presLayoutVars>
      </dgm:prSet>
      <dgm:spPr/>
    </dgm:pt>
    <dgm:pt modelId="{9F43B43B-B1EE-4B9A-81D2-A9FE6F4655FB}" type="pres">
      <dgm:prSet presAssocID="{C4DE4F77-6EB2-40A6-98E2-1B0C5A33F91C}" presName="rootComposite" presStyleCnt="0"/>
      <dgm:spPr/>
    </dgm:pt>
    <dgm:pt modelId="{E5952C09-C0EF-4BF9-BFD1-BD052C7BC317}" type="pres">
      <dgm:prSet presAssocID="{C4DE4F77-6EB2-40A6-98E2-1B0C5A33F91C}" presName="rootText" presStyleLbl="node3" presStyleIdx="2" presStyleCnt="8" custScaleX="145703" custLinFactX="100000" custLinFactNeighborX="114206">
        <dgm:presLayoutVars>
          <dgm:chPref val="3"/>
        </dgm:presLayoutVars>
      </dgm:prSet>
      <dgm:spPr/>
      <dgm:t>
        <a:bodyPr/>
        <a:lstStyle/>
        <a:p>
          <a:endParaRPr lang="fr-FR"/>
        </a:p>
      </dgm:t>
    </dgm:pt>
    <dgm:pt modelId="{8D12BBB3-16DC-4AE6-BE5E-27D5FE139FB9}" type="pres">
      <dgm:prSet presAssocID="{C4DE4F77-6EB2-40A6-98E2-1B0C5A33F91C}" presName="rootConnector" presStyleLbl="node3" presStyleIdx="2" presStyleCnt="8"/>
      <dgm:spPr/>
      <dgm:t>
        <a:bodyPr/>
        <a:lstStyle/>
        <a:p>
          <a:endParaRPr lang="fr-FR"/>
        </a:p>
      </dgm:t>
    </dgm:pt>
    <dgm:pt modelId="{DCCF6811-186D-4DFC-81A9-EEE9F0F11620}" type="pres">
      <dgm:prSet presAssocID="{C4DE4F77-6EB2-40A6-98E2-1B0C5A33F91C}" presName="hierChild4" presStyleCnt="0"/>
      <dgm:spPr/>
    </dgm:pt>
    <dgm:pt modelId="{EFB8D7B5-1ABA-4B2C-8729-94D2ED6A9DF2}" type="pres">
      <dgm:prSet presAssocID="{C4DE4F77-6EB2-40A6-98E2-1B0C5A33F91C}" presName="hierChild5" presStyleCnt="0"/>
      <dgm:spPr/>
    </dgm:pt>
    <dgm:pt modelId="{4F93CB1F-2C2F-4510-884B-1E823D65883F}" type="pres">
      <dgm:prSet presAssocID="{6A74FD57-6CF0-4E3D-A68B-5DB2788A88E0}" presName="Name64" presStyleLbl="parChTrans1D3" presStyleIdx="3" presStyleCnt="8"/>
      <dgm:spPr/>
      <dgm:t>
        <a:bodyPr/>
        <a:lstStyle/>
        <a:p>
          <a:endParaRPr lang="fr-FR"/>
        </a:p>
      </dgm:t>
    </dgm:pt>
    <dgm:pt modelId="{55473030-D2DB-416D-9ABE-80551A06EF7E}" type="pres">
      <dgm:prSet presAssocID="{9EF3AFC6-371F-4193-B1F4-D16AC9315E90}" presName="hierRoot2" presStyleCnt="0">
        <dgm:presLayoutVars>
          <dgm:hierBranch val="init"/>
        </dgm:presLayoutVars>
      </dgm:prSet>
      <dgm:spPr/>
    </dgm:pt>
    <dgm:pt modelId="{DCEC1AAB-1D10-4C75-9D77-56BF1D24E13C}" type="pres">
      <dgm:prSet presAssocID="{9EF3AFC6-371F-4193-B1F4-D16AC9315E90}" presName="rootComposite" presStyleCnt="0"/>
      <dgm:spPr/>
    </dgm:pt>
    <dgm:pt modelId="{7D0E9E83-C0C6-4A63-94E0-D2D1CDF963D6}" type="pres">
      <dgm:prSet presAssocID="{9EF3AFC6-371F-4193-B1F4-D16AC9315E90}" presName="rootText" presStyleLbl="node3" presStyleIdx="3" presStyleCnt="8" custScaleX="145703" custLinFactX="100000" custLinFactNeighborX="114206">
        <dgm:presLayoutVars>
          <dgm:chPref val="3"/>
        </dgm:presLayoutVars>
      </dgm:prSet>
      <dgm:spPr/>
      <dgm:t>
        <a:bodyPr/>
        <a:lstStyle/>
        <a:p>
          <a:endParaRPr lang="fr-FR"/>
        </a:p>
      </dgm:t>
    </dgm:pt>
    <dgm:pt modelId="{06777297-496D-43F6-9F09-D8AAA98C486D}" type="pres">
      <dgm:prSet presAssocID="{9EF3AFC6-371F-4193-B1F4-D16AC9315E90}" presName="rootConnector" presStyleLbl="node3" presStyleIdx="3" presStyleCnt="8"/>
      <dgm:spPr/>
      <dgm:t>
        <a:bodyPr/>
        <a:lstStyle/>
        <a:p>
          <a:endParaRPr lang="fr-FR"/>
        </a:p>
      </dgm:t>
    </dgm:pt>
    <dgm:pt modelId="{4552DDA9-3A49-44BE-A577-FA3B4C973B4E}" type="pres">
      <dgm:prSet presAssocID="{9EF3AFC6-371F-4193-B1F4-D16AC9315E90}" presName="hierChild4" presStyleCnt="0"/>
      <dgm:spPr/>
    </dgm:pt>
    <dgm:pt modelId="{0D30D033-3E47-401F-9D75-F7404A08DD7F}" type="pres">
      <dgm:prSet presAssocID="{9EF3AFC6-371F-4193-B1F4-D16AC9315E90}" presName="hierChild5" presStyleCnt="0"/>
      <dgm:spPr/>
    </dgm:pt>
    <dgm:pt modelId="{82602DC9-24AF-48E3-8C39-E5AF15DF6889}" type="pres">
      <dgm:prSet presAssocID="{3A49EF69-28FB-4256-8FCD-863E96080C7C}" presName="hierChild5" presStyleCnt="0"/>
      <dgm:spPr/>
    </dgm:pt>
    <dgm:pt modelId="{519A05CA-E537-48E8-9BD9-744795E5629B}" type="pres">
      <dgm:prSet presAssocID="{B7AA188D-B880-478C-BD78-292FE762B06A}" presName="Name64" presStyleLbl="parChTrans1D2" presStyleIdx="2" presStyleCnt="5"/>
      <dgm:spPr/>
      <dgm:t>
        <a:bodyPr/>
        <a:lstStyle/>
        <a:p>
          <a:endParaRPr lang="fr-FR"/>
        </a:p>
      </dgm:t>
    </dgm:pt>
    <dgm:pt modelId="{3E3ED51B-5343-4B8A-AB60-6BA222AF1584}" type="pres">
      <dgm:prSet presAssocID="{F82B2177-3361-43C0-954B-BB830EA6D6BD}" presName="hierRoot2" presStyleCnt="0">
        <dgm:presLayoutVars>
          <dgm:hierBranch val="init"/>
        </dgm:presLayoutVars>
      </dgm:prSet>
      <dgm:spPr/>
    </dgm:pt>
    <dgm:pt modelId="{83BAEFEF-ADC0-4886-A783-3B3BB4BA0293}" type="pres">
      <dgm:prSet presAssocID="{F82B2177-3361-43C0-954B-BB830EA6D6BD}" presName="rootComposite" presStyleCnt="0"/>
      <dgm:spPr/>
    </dgm:pt>
    <dgm:pt modelId="{4CA85383-8701-4AD0-9C60-FB3D1EB134C4}" type="pres">
      <dgm:prSet presAssocID="{F82B2177-3361-43C0-954B-BB830EA6D6BD}" presName="rootText" presStyleLbl="node2" presStyleIdx="2" presStyleCnt="5">
        <dgm:presLayoutVars>
          <dgm:chPref val="3"/>
        </dgm:presLayoutVars>
      </dgm:prSet>
      <dgm:spPr/>
      <dgm:t>
        <a:bodyPr/>
        <a:lstStyle/>
        <a:p>
          <a:endParaRPr lang="fr-FR"/>
        </a:p>
      </dgm:t>
    </dgm:pt>
    <dgm:pt modelId="{87073B22-B34C-4EAC-8D67-5C6BBEC9AD0A}" type="pres">
      <dgm:prSet presAssocID="{F82B2177-3361-43C0-954B-BB830EA6D6BD}" presName="rootConnector" presStyleLbl="node2" presStyleIdx="2" presStyleCnt="5"/>
      <dgm:spPr/>
      <dgm:t>
        <a:bodyPr/>
        <a:lstStyle/>
        <a:p>
          <a:endParaRPr lang="fr-FR"/>
        </a:p>
      </dgm:t>
    </dgm:pt>
    <dgm:pt modelId="{8E31AC1A-E510-4736-AEF8-1355627CEDAB}" type="pres">
      <dgm:prSet presAssocID="{F82B2177-3361-43C0-954B-BB830EA6D6BD}" presName="hierChild4" presStyleCnt="0"/>
      <dgm:spPr/>
    </dgm:pt>
    <dgm:pt modelId="{504AA253-F057-4B5A-9C03-A7D9AA74526D}" type="pres">
      <dgm:prSet presAssocID="{E0BE463D-4C68-482F-BC83-13D18610B8BA}" presName="Name64" presStyleLbl="parChTrans1D3" presStyleIdx="4" presStyleCnt="8"/>
      <dgm:spPr/>
      <dgm:t>
        <a:bodyPr/>
        <a:lstStyle/>
        <a:p>
          <a:endParaRPr lang="fr-FR"/>
        </a:p>
      </dgm:t>
    </dgm:pt>
    <dgm:pt modelId="{F02972D1-B695-44D1-B95E-7E44BE7A9B61}" type="pres">
      <dgm:prSet presAssocID="{1DFF2E94-F6A4-4B0C-904A-6FCBA5BCDA4B}" presName="hierRoot2" presStyleCnt="0">
        <dgm:presLayoutVars>
          <dgm:hierBranch val="init"/>
        </dgm:presLayoutVars>
      </dgm:prSet>
      <dgm:spPr/>
    </dgm:pt>
    <dgm:pt modelId="{0C15A728-03EF-432E-82C5-2241742CF352}" type="pres">
      <dgm:prSet presAssocID="{1DFF2E94-F6A4-4B0C-904A-6FCBA5BCDA4B}" presName="rootComposite" presStyleCnt="0"/>
      <dgm:spPr/>
    </dgm:pt>
    <dgm:pt modelId="{CBB46950-272E-42BC-8BA1-5BDC5FF91044}" type="pres">
      <dgm:prSet presAssocID="{1DFF2E94-F6A4-4B0C-904A-6FCBA5BCDA4B}" presName="rootText" presStyleLbl="node3" presStyleIdx="4" presStyleCnt="8" custScaleX="194390">
        <dgm:presLayoutVars>
          <dgm:chPref val="3"/>
        </dgm:presLayoutVars>
      </dgm:prSet>
      <dgm:spPr/>
      <dgm:t>
        <a:bodyPr/>
        <a:lstStyle/>
        <a:p>
          <a:endParaRPr lang="fr-FR"/>
        </a:p>
      </dgm:t>
    </dgm:pt>
    <dgm:pt modelId="{2D80E6AA-3227-4D1C-88AA-7A90446CC18E}" type="pres">
      <dgm:prSet presAssocID="{1DFF2E94-F6A4-4B0C-904A-6FCBA5BCDA4B}" presName="rootConnector" presStyleLbl="node3" presStyleIdx="4" presStyleCnt="8"/>
      <dgm:spPr/>
      <dgm:t>
        <a:bodyPr/>
        <a:lstStyle/>
        <a:p>
          <a:endParaRPr lang="fr-FR"/>
        </a:p>
      </dgm:t>
    </dgm:pt>
    <dgm:pt modelId="{D0505ACF-2736-4D19-9691-1287128EE3AD}" type="pres">
      <dgm:prSet presAssocID="{1DFF2E94-F6A4-4B0C-904A-6FCBA5BCDA4B}" presName="hierChild4" presStyleCnt="0"/>
      <dgm:spPr/>
    </dgm:pt>
    <dgm:pt modelId="{D5BFE10C-057E-4EB4-AD80-B195F242A8E2}" type="pres">
      <dgm:prSet presAssocID="{1DFF2E94-F6A4-4B0C-904A-6FCBA5BCDA4B}" presName="hierChild5" presStyleCnt="0"/>
      <dgm:spPr/>
    </dgm:pt>
    <dgm:pt modelId="{0CAEEAC5-D8A7-491C-BA29-67990B185286}" type="pres">
      <dgm:prSet presAssocID="{F82B2177-3361-43C0-954B-BB830EA6D6BD}" presName="hierChild5" presStyleCnt="0"/>
      <dgm:spPr/>
    </dgm:pt>
    <dgm:pt modelId="{11620B06-41F6-456D-A8A6-AF7AFB1EAE31}" type="pres">
      <dgm:prSet presAssocID="{652E16CB-8B5B-410C-B70A-A31E7C1C9C7B}" presName="Name64" presStyleLbl="parChTrans1D2" presStyleIdx="3" presStyleCnt="5"/>
      <dgm:spPr/>
      <dgm:t>
        <a:bodyPr/>
        <a:lstStyle/>
        <a:p>
          <a:endParaRPr lang="fr-FR"/>
        </a:p>
      </dgm:t>
    </dgm:pt>
    <dgm:pt modelId="{80C01E5D-7C60-4850-B0C9-CC30B3871D16}" type="pres">
      <dgm:prSet presAssocID="{3A56E42B-555B-4F82-A0EA-6CC0F7AC4808}" presName="hierRoot2" presStyleCnt="0">
        <dgm:presLayoutVars>
          <dgm:hierBranch val="init"/>
        </dgm:presLayoutVars>
      </dgm:prSet>
      <dgm:spPr/>
    </dgm:pt>
    <dgm:pt modelId="{5D2D94D2-CBBA-43F2-AC4F-8150A5921A13}" type="pres">
      <dgm:prSet presAssocID="{3A56E42B-555B-4F82-A0EA-6CC0F7AC4808}" presName="rootComposite" presStyleCnt="0"/>
      <dgm:spPr/>
    </dgm:pt>
    <dgm:pt modelId="{F4F704E4-58C9-497F-9C28-8B2EC74A7FFE}" type="pres">
      <dgm:prSet presAssocID="{3A56E42B-555B-4F82-A0EA-6CC0F7AC4808}" presName="rootText" presStyleLbl="node2" presStyleIdx="3" presStyleCnt="5">
        <dgm:presLayoutVars>
          <dgm:chPref val="3"/>
        </dgm:presLayoutVars>
      </dgm:prSet>
      <dgm:spPr/>
      <dgm:t>
        <a:bodyPr/>
        <a:lstStyle/>
        <a:p>
          <a:endParaRPr lang="fr-FR"/>
        </a:p>
      </dgm:t>
    </dgm:pt>
    <dgm:pt modelId="{713FBE49-42F7-417E-AF6B-C3FC841909B1}" type="pres">
      <dgm:prSet presAssocID="{3A56E42B-555B-4F82-A0EA-6CC0F7AC4808}" presName="rootConnector" presStyleLbl="node2" presStyleIdx="3" presStyleCnt="5"/>
      <dgm:spPr/>
      <dgm:t>
        <a:bodyPr/>
        <a:lstStyle/>
        <a:p>
          <a:endParaRPr lang="fr-FR"/>
        </a:p>
      </dgm:t>
    </dgm:pt>
    <dgm:pt modelId="{0BE3901F-F66D-4CEF-9422-C63CEEA322CB}" type="pres">
      <dgm:prSet presAssocID="{3A56E42B-555B-4F82-A0EA-6CC0F7AC4808}" presName="hierChild4" presStyleCnt="0"/>
      <dgm:spPr/>
    </dgm:pt>
    <dgm:pt modelId="{7EF378B2-407C-4B32-8884-828756144681}" type="pres">
      <dgm:prSet presAssocID="{5C50A25C-083D-4961-B2E3-6C4545AE99EC}" presName="Name64" presStyleLbl="parChTrans1D3" presStyleIdx="5" presStyleCnt="8"/>
      <dgm:spPr/>
      <dgm:t>
        <a:bodyPr/>
        <a:lstStyle/>
        <a:p>
          <a:endParaRPr lang="fr-FR"/>
        </a:p>
      </dgm:t>
    </dgm:pt>
    <dgm:pt modelId="{F45C22EE-B90B-4E9B-B433-314FE87082B2}" type="pres">
      <dgm:prSet presAssocID="{0B5C4B33-238F-4A57-8C6C-EFC46784B320}" presName="hierRoot2" presStyleCnt="0">
        <dgm:presLayoutVars>
          <dgm:hierBranch val="init"/>
        </dgm:presLayoutVars>
      </dgm:prSet>
      <dgm:spPr/>
    </dgm:pt>
    <dgm:pt modelId="{FE961B8F-F783-4621-9C1C-F4826C617EF7}" type="pres">
      <dgm:prSet presAssocID="{0B5C4B33-238F-4A57-8C6C-EFC46784B320}" presName="rootComposite" presStyleCnt="0"/>
      <dgm:spPr/>
    </dgm:pt>
    <dgm:pt modelId="{E83D1C05-81DA-46FA-BEAB-373C77C5947E}" type="pres">
      <dgm:prSet presAssocID="{0B5C4B33-238F-4A57-8C6C-EFC46784B320}" presName="rootText" presStyleLbl="node3" presStyleIdx="5" presStyleCnt="8" custScaleX="194390">
        <dgm:presLayoutVars>
          <dgm:chPref val="3"/>
        </dgm:presLayoutVars>
      </dgm:prSet>
      <dgm:spPr/>
      <dgm:t>
        <a:bodyPr/>
        <a:lstStyle/>
        <a:p>
          <a:endParaRPr lang="fr-FR"/>
        </a:p>
      </dgm:t>
    </dgm:pt>
    <dgm:pt modelId="{9CF43145-CB6B-4BBB-BB43-EA45510AB66E}" type="pres">
      <dgm:prSet presAssocID="{0B5C4B33-238F-4A57-8C6C-EFC46784B320}" presName="rootConnector" presStyleLbl="node3" presStyleIdx="5" presStyleCnt="8"/>
      <dgm:spPr/>
      <dgm:t>
        <a:bodyPr/>
        <a:lstStyle/>
        <a:p>
          <a:endParaRPr lang="fr-FR"/>
        </a:p>
      </dgm:t>
    </dgm:pt>
    <dgm:pt modelId="{596F5021-23CF-49FA-BA13-83016AA6D480}" type="pres">
      <dgm:prSet presAssocID="{0B5C4B33-238F-4A57-8C6C-EFC46784B320}" presName="hierChild4" presStyleCnt="0"/>
      <dgm:spPr/>
    </dgm:pt>
    <dgm:pt modelId="{ACB43A1F-8553-43EF-B75B-23247FE75F12}" type="pres">
      <dgm:prSet presAssocID="{0B5C4B33-238F-4A57-8C6C-EFC46784B320}" presName="hierChild5" presStyleCnt="0"/>
      <dgm:spPr/>
    </dgm:pt>
    <dgm:pt modelId="{3C1BB8CD-F00F-4DF2-8315-925E5C24FFC0}" type="pres">
      <dgm:prSet presAssocID="{3A56E42B-555B-4F82-A0EA-6CC0F7AC4808}" presName="hierChild5" presStyleCnt="0"/>
      <dgm:spPr/>
    </dgm:pt>
    <dgm:pt modelId="{19A7A051-3B15-4201-865B-CF44E40B63AE}" type="pres">
      <dgm:prSet presAssocID="{500D2B64-1751-4B70-A5FB-91CCE288E2BD}" presName="Name64" presStyleLbl="parChTrans1D2" presStyleIdx="4" presStyleCnt="5"/>
      <dgm:spPr/>
      <dgm:t>
        <a:bodyPr/>
        <a:lstStyle/>
        <a:p>
          <a:endParaRPr lang="fr-FR"/>
        </a:p>
      </dgm:t>
    </dgm:pt>
    <dgm:pt modelId="{6A9245AC-84AB-4063-A240-10C1F08423A4}" type="pres">
      <dgm:prSet presAssocID="{10FD6D73-52B3-4593-9870-0C996CE1D821}" presName="hierRoot2" presStyleCnt="0">
        <dgm:presLayoutVars>
          <dgm:hierBranch val="init"/>
        </dgm:presLayoutVars>
      </dgm:prSet>
      <dgm:spPr/>
    </dgm:pt>
    <dgm:pt modelId="{500A11DB-5DE4-4A36-AE44-42C217A0B352}" type="pres">
      <dgm:prSet presAssocID="{10FD6D73-52B3-4593-9870-0C996CE1D821}" presName="rootComposite" presStyleCnt="0"/>
      <dgm:spPr/>
    </dgm:pt>
    <dgm:pt modelId="{EB607748-2643-43A6-93F4-717E553CCC03}" type="pres">
      <dgm:prSet presAssocID="{10FD6D73-52B3-4593-9870-0C996CE1D821}" presName="rootText" presStyleLbl="node2" presStyleIdx="4" presStyleCnt="5">
        <dgm:presLayoutVars>
          <dgm:chPref val="3"/>
        </dgm:presLayoutVars>
      </dgm:prSet>
      <dgm:spPr/>
      <dgm:t>
        <a:bodyPr/>
        <a:lstStyle/>
        <a:p>
          <a:endParaRPr lang="fr-FR"/>
        </a:p>
      </dgm:t>
    </dgm:pt>
    <dgm:pt modelId="{AA13ED28-44DD-48F1-9C8B-41AACB920410}" type="pres">
      <dgm:prSet presAssocID="{10FD6D73-52B3-4593-9870-0C996CE1D821}" presName="rootConnector" presStyleLbl="node2" presStyleIdx="4" presStyleCnt="5"/>
      <dgm:spPr/>
      <dgm:t>
        <a:bodyPr/>
        <a:lstStyle/>
        <a:p>
          <a:endParaRPr lang="fr-FR"/>
        </a:p>
      </dgm:t>
    </dgm:pt>
    <dgm:pt modelId="{F19668D1-A27B-4ADC-A00A-C7F99271AFCE}" type="pres">
      <dgm:prSet presAssocID="{10FD6D73-52B3-4593-9870-0C996CE1D821}" presName="hierChild4" presStyleCnt="0"/>
      <dgm:spPr/>
    </dgm:pt>
    <dgm:pt modelId="{1D371BCD-FD05-46DB-AE1B-5AB8B1751BDB}" type="pres">
      <dgm:prSet presAssocID="{A43E4F00-5E49-453B-925D-B96019AE468C}" presName="Name64" presStyleLbl="parChTrans1D3" presStyleIdx="6" presStyleCnt="8"/>
      <dgm:spPr/>
      <dgm:t>
        <a:bodyPr/>
        <a:lstStyle/>
        <a:p>
          <a:endParaRPr lang="fr-FR"/>
        </a:p>
      </dgm:t>
    </dgm:pt>
    <dgm:pt modelId="{1AF042D3-324E-49EE-9297-F0DA41E18DE5}" type="pres">
      <dgm:prSet presAssocID="{AED2A71C-0A77-4E90-A6A6-896AAD05823D}" presName="hierRoot2" presStyleCnt="0">
        <dgm:presLayoutVars>
          <dgm:hierBranch val="init"/>
        </dgm:presLayoutVars>
      </dgm:prSet>
      <dgm:spPr/>
    </dgm:pt>
    <dgm:pt modelId="{E9C46A09-421D-4B68-B458-F0D5B18BC6B1}" type="pres">
      <dgm:prSet presAssocID="{AED2A71C-0A77-4E90-A6A6-896AAD05823D}" presName="rootComposite" presStyleCnt="0"/>
      <dgm:spPr/>
    </dgm:pt>
    <dgm:pt modelId="{ED5B6B99-048B-4B01-97DE-3921ACE18DB2}" type="pres">
      <dgm:prSet presAssocID="{AED2A71C-0A77-4E90-A6A6-896AAD05823D}" presName="rootText" presStyleLbl="node3" presStyleIdx="6" presStyleCnt="8" custScaleX="194390">
        <dgm:presLayoutVars>
          <dgm:chPref val="3"/>
        </dgm:presLayoutVars>
      </dgm:prSet>
      <dgm:spPr/>
      <dgm:t>
        <a:bodyPr/>
        <a:lstStyle/>
        <a:p>
          <a:endParaRPr lang="fr-FR"/>
        </a:p>
      </dgm:t>
    </dgm:pt>
    <dgm:pt modelId="{26137B91-0EEE-4B78-A2F9-D9D9A0B34854}" type="pres">
      <dgm:prSet presAssocID="{AED2A71C-0A77-4E90-A6A6-896AAD05823D}" presName="rootConnector" presStyleLbl="node3" presStyleIdx="6" presStyleCnt="8"/>
      <dgm:spPr/>
      <dgm:t>
        <a:bodyPr/>
        <a:lstStyle/>
        <a:p>
          <a:endParaRPr lang="fr-FR"/>
        </a:p>
      </dgm:t>
    </dgm:pt>
    <dgm:pt modelId="{BA7EBE4D-4978-4C41-9AFB-16F262DD3F77}" type="pres">
      <dgm:prSet presAssocID="{AED2A71C-0A77-4E90-A6A6-896AAD05823D}" presName="hierChild4" presStyleCnt="0"/>
      <dgm:spPr/>
    </dgm:pt>
    <dgm:pt modelId="{F7E55352-D4AD-404F-B0BF-23A432217399}" type="pres">
      <dgm:prSet presAssocID="{22DD5F95-2E9B-4933-A9F5-D9B24F38D2A4}" presName="Name64" presStyleLbl="parChTrans1D4" presStyleIdx="0" presStyleCnt="2"/>
      <dgm:spPr/>
      <dgm:t>
        <a:bodyPr/>
        <a:lstStyle/>
        <a:p>
          <a:endParaRPr lang="fr-FR"/>
        </a:p>
      </dgm:t>
    </dgm:pt>
    <dgm:pt modelId="{A050BC4E-85F1-4325-9F6E-92C8F9630BBB}" type="pres">
      <dgm:prSet presAssocID="{A9B48322-4AC9-4875-8C8F-FA4FE4CA59EC}" presName="hierRoot2" presStyleCnt="0">
        <dgm:presLayoutVars>
          <dgm:hierBranch val="init"/>
        </dgm:presLayoutVars>
      </dgm:prSet>
      <dgm:spPr/>
    </dgm:pt>
    <dgm:pt modelId="{9E8B50FF-A767-4B67-A7D0-81C9C58F5AEA}" type="pres">
      <dgm:prSet presAssocID="{A9B48322-4AC9-4875-8C8F-FA4FE4CA59EC}" presName="rootComposite" presStyleCnt="0"/>
      <dgm:spPr/>
    </dgm:pt>
    <dgm:pt modelId="{CFB6A25E-8AE1-4738-A7EC-596EA6DAB722}" type="pres">
      <dgm:prSet presAssocID="{A9B48322-4AC9-4875-8C8F-FA4FE4CA59EC}" presName="rootText" presStyleLbl="node4" presStyleIdx="0" presStyleCnt="2" custScaleX="124013" custLinFactNeighborX="93045">
        <dgm:presLayoutVars>
          <dgm:chPref val="3"/>
        </dgm:presLayoutVars>
      </dgm:prSet>
      <dgm:spPr/>
      <dgm:t>
        <a:bodyPr/>
        <a:lstStyle/>
        <a:p>
          <a:endParaRPr lang="fr-FR"/>
        </a:p>
      </dgm:t>
    </dgm:pt>
    <dgm:pt modelId="{07D57B9B-D17A-452A-BB65-3788AEE27396}" type="pres">
      <dgm:prSet presAssocID="{A9B48322-4AC9-4875-8C8F-FA4FE4CA59EC}" presName="rootConnector" presStyleLbl="node4" presStyleIdx="0" presStyleCnt="2"/>
      <dgm:spPr/>
      <dgm:t>
        <a:bodyPr/>
        <a:lstStyle/>
        <a:p>
          <a:endParaRPr lang="fr-FR"/>
        </a:p>
      </dgm:t>
    </dgm:pt>
    <dgm:pt modelId="{7561565D-C28E-4646-A104-ECA8387F4324}" type="pres">
      <dgm:prSet presAssocID="{A9B48322-4AC9-4875-8C8F-FA4FE4CA59EC}" presName="hierChild4" presStyleCnt="0"/>
      <dgm:spPr/>
    </dgm:pt>
    <dgm:pt modelId="{9566D389-5834-4879-B111-570259BE4F4D}" type="pres">
      <dgm:prSet presAssocID="{A9B48322-4AC9-4875-8C8F-FA4FE4CA59EC}" presName="hierChild5" presStyleCnt="0"/>
      <dgm:spPr/>
    </dgm:pt>
    <dgm:pt modelId="{17C1C841-E727-4F6E-8F1A-252B90EED691}" type="pres">
      <dgm:prSet presAssocID="{4B2CF3E2-215D-4E76-9A16-43C934D3030D}" presName="Name64" presStyleLbl="parChTrans1D4" presStyleIdx="1" presStyleCnt="2"/>
      <dgm:spPr/>
      <dgm:t>
        <a:bodyPr/>
        <a:lstStyle/>
        <a:p>
          <a:endParaRPr lang="fr-FR"/>
        </a:p>
      </dgm:t>
    </dgm:pt>
    <dgm:pt modelId="{3FDC9C72-24F0-451C-A1F0-5E3C36537BFF}" type="pres">
      <dgm:prSet presAssocID="{63915489-439F-49D7-A809-7137A2F04811}" presName="hierRoot2" presStyleCnt="0">
        <dgm:presLayoutVars>
          <dgm:hierBranch val="init"/>
        </dgm:presLayoutVars>
      </dgm:prSet>
      <dgm:spPr/>
    </dgm:pt>
    <dgm:pt modelId="{64AA728A-E9DC-4426-A6D4-686539964CFA}" type="pres">
      <dgm:prSet presAssocID="{63915489-439F-49D7-A809-7137A2F04811}" presName="rootComposite" presStyleCnt="0"/>
      <dgm:spPr/>
    </dgm:pt>
    <dgm:pt modelId="{FF59C45A-06EF-4413-95F7-28810A707A6D}" type="pres">
      <dgm:prSet presAssocID="{63915489-439F-49D7-A809-7137A2F04811}" presName="rootText" presStyleLbl="node4" presStyleIdx="1" presStyleCnt="2" custScaleX="124013" custLinFactNeighborX="93045">
        <dgm:presLayoutVars>
          <dgm:chPref val="3"/>
        </dgm:presLayoutVars>
      </dgm:prSet>
      <dgm:spPr/>
      <dgm:t>
        <a:bodyPr/>
        <a:lstStyle/>
        <a:p>
          <a:endParaRPr lang="fr-FR"/>
        </a:p>
      </dgm:t>
    </dgm:pt>
    <dgm:pt modelId="{F4C0A2B7-FBEA-4ED8-97C4-67FDAF8609BD}" type="pres">
      <dgm:prSet presAssocID="{63915489-439F-49D7-A809-7137A2F04811}" presName="rootConnector" presStyleLbl="node4" presStyleIdx="1" presStyleCnt="2"/>
      <dgm:spPr/>
      <dgm:t>
        <a:bodyPr/>
        <a:lstStyle/>
        <a:p>
          <a:endParaRPr lang="fr-FR"/>
        </a:p>
      </dgm:t>
    </dgm:pt>
    <dgm:pt modelId="{CC58BB22-A9FD-4A0A-82EE-6959346C5963}" type="pres">
      <dgm:prSet presAssocID="{63915489-439F-49D7-A809-7137A2F04811}" presName="hierChild4" presStyleCnt="0"/>
      <dgm:spPr/>
    </dgm:pt>
    <dgm:pt modelId="{82ED3F78-16B8-45D1-A2BC-AC20E5C10939}" type="pres">
      <dgm:prSet presAssocID="{63915489-439F-49D7-A809-7137A2F04811}" presName="hierChild5" presStyleCnt="0"/>
      <dgm:spPr/>
    </dgm:pt>
    <dgm:pt modelId="{E8412FE0-8BE4-411F-ACCA-C8C5D253DA24}" type="pres">
      <dgm:prSet presAssocID="{AED2A71C-0A77-4E90-A6A6-896AAD05823D}" presName="hierChild5" presStyleCnt="0"/>
      <dgm:spPr/>
    </dgm:pt>
    <dgm:pt modelId="{B18BFAC6-7D7F-4B3C-BC1F-F3BFF1E5119F}" type="pres">
      <dgm:prSet presAssocID="{1ABB25C1-DB8F-49AA-B7DE-EE7ED93C4716}" presName="Name64" presStyleLbl="parChTrans1D3" presStyleIdx="7" presStyleCnt="8"/>
      <dgm:spPr/>
      <dgm:t>
        <a:bodyPr/>
        <a:lstStyle/>
        <a:p>
          <a:endParaRPr lang="fr-FR"/>
        </a:p>
      </dgm:t>
    </dgm:pt>
    <dgm:pt modelId="{D66B2CA3-FC04-4275-8450-9B2F9D794157}" type="pres">
      <dgm:prSet presAssocID="{FE28C547-222B-4846-A5B9-8027793690B0}" presName="hierRoot2" presStyleCnt="0">
        <dgm:presLayoutVars>
          <dgm:hierBranch val="init"/>
        </dgm:presLayoutVars>
      </dgm:prSet>
      <dgm:spPr/>
    </dgm:pt>
    <dgm:pt modelId="{32F49338-D118-47CE-B815-8507D022EC9D}" type="pres">
      <dgm:prSet presAssocID="{FE28C547-222B-4846-A5B9-8027793690B0}" presName="rootComposite" presStyleCnt="0"/>
      <dgm:spPr/>
    </dgm:pt>
    <dgm:pt modelId="{02D7EA27-D0F9-4104-8C77-BA02F5B2C32C}" type="pres">
      <dgm:prSet presAssocID="{FE28C547-222B-4846-A5B9-8027793690B0}" presName="rootText" presStyleLbl="node3" presStyleIdx="7" presStyleCnt="8" custScaleX="194390">
        <dgm:presLayoutVars>
          <dgm:chPref val="3"/>
        </dgm:presLayoutVars>
      </dgm:prSet>
      <dgm:spPr/>
      <dgm:t>
        <a:bodyPr/>
        <a:lstStyle/>
        <a:p>
          <a:endParaRPr lang="fr-FR"/>
        </a:p>
      </dgm:t>
    </dgm:pt>
    <dgm:pt modelId="{A184E66D-1961-492B-BA41-09178C934287}" type="pres">
      <dgm:prSet presAssocID="{FE28C547-222B-4846-A5B9-8027793690B0}" presName="rootConnector" presStyleLbl="node3" presStyleIdx="7" presStyleCnt="8"/>
      <dgm:spPr/>
      <dgm:t>
        <a:bodyPr/>
        <a:lstStyle/>
        <a:p>
          <a:endParaRPr lang="fr-FR"/>
        </a:p>
      </dgm:t>
    </dgm:pt>
    <dgm:pt modelId="{F3A90879-50A6-48A1-A27A-E99DFF3A4FFC}" type="pres">
      <dgm:prSet presAssocID="{FE28C547-222B-4846-A5B9-8027793690B0}" presName="hierChild4" presStyleCnt="0"/>
      <dgm:spPr/>
    </dgm:pt>
    <dgm:pt modelId="{26930F43-B1D9-4BF1-BC07-1015FAC9C0FE}" type="pres">
      <dgm:prSet presAssocID="{FE28C547-222B-4846-A5B9-8027793690B0}" presName="hierChild5" presStyleCnt="0"/>
      <dgm:spPr/>
    </dgm:pt>
    <dgm:pt modelId="{BDCCB426-4525-45F3-9CB5-DF33358183FD}" type="pres">
      <dgm:prSet presAssocID="{10FD6D73-52B3-4593-9870-0C996CE1D821}" presName="hierChild5" presStyleCnt="0"/>
      <dgm:spPr/>
    </dgm:pt>
    <dgm:pt modelId="{E8E57B38-6BEF-489B-994E-B6D843C29C47}" type="pres">
      <dgm:prSet presAssocID="{640BD6DF-BA03-4C02-87D8-FCCE762D21D8}" presName="hierChild3" presStyleCnt="0"/>
      <dgm:spPr/>
    </dgm:pt>
  </dgm:ptLst>
  <dgm:cxnLst>
    <dgm:cxn modelId="{63E8861E-1372-4DDE-883C-15692D1C4CCE}" srcId="{640BD6DF-BA03-4C02-87D8-FCCE762D21D8}" destId="{10FD6D73-52B3-4593-9870-0C996CE1D821}" srcOrd="4" destOrd="0" parTransId="{500D2B64-1751-4B70-A5FB-91CCE288E2BD}" sibTransId="{95C81BAC-300F-466E-A1BD-47AD4FD856BA}"/>
    <dgm:cxn modelId="{6EA01E6C-4040-43C2-85F1-361646930AC0}" srcId="{3A49EF69-28FB-4256-8FCD-863E96080C7C}" destId="{9EF3AFC6-371F-4193-B1F4-D16AC9315E90}" srcOrd="2" destOrd="0" parTransId="{6A74FD57-6CF0-4E3D-A68B-5DB2788A88E0}" sibTransId="{48D91E15-4A8E-440C-A3DE-064C1D7C5750}"/>
    <dgm:cxn modelId="{9D335E25-9E7E-4EB8-A74E-7009D65148AF}" type="presOf" srcId="{0B5C4B33-238F-4A57-8C6C-EFC46784B320}" destId="{E83D1C05-81DA-46FA-BEAB-373C77C5947E}" srcOrd="0" destOrd="0" presId="urn:microsoft.com/office/officeart/2009/3/layout/HorizontalOrganizationChart"/>
    <dgm:cxn modelId="{F61198EB-6E42-46F0-8A04-13F8E7774979}" type="presOf" srcId="{640BD6DF-BA03-4C02-87D8-FCCE762D21D8}" destId="{F1E1A279-476B-4AB1-8135-47F639AB46FB}" srcOrd="0" destOrd="0" presId="urn:microsoft.com/office/officeart/2009/3/layout/HorizontalOrganizationChart"/>
    <dgm:cxn modelId="{3128F188-AF10-4E3D-8CD6-839BF73F6CCF}" type="presOf" srcId="{CB6D0456-3016-4B47-A1C5-0247F6584761}" destId="{D23A3521-C62B-4A17-8CFF-BB7D333622D8}" srcOrd="0" destOrd="0" presId="urn:microsoft.com/office/officeart/2009/3/layout/HorizontalOrganizationChart"/>
    <dgm:cxn modelId="{39992BC4-D0BA-47EE-9C70-9D54E24ECB74}" type="presOf" srcId="{15CE5EE0-EE39-41BB-835E-23E3C1E6C984}" destId="{BFA4BFA8-5738-4327-BA39-16FA58682050}" srcOrd="0" destOrd="0" presId="urn:microsoft.com/office/officeart/2009/3/layout/HorizontalOrganizationChart"/>
    <dgm:cxn modelId="{024F1250-6B17-43C2-9A60-6ECE3BEB51D7}" type="presOf" srcId="{4B2CF3E2-215D-4E76-9A16-43C934D3030D}" destId="{17C1C841-E727-4F6E-8F1A-252B90EED691}" srcOrd="0" destOrd="0" presId="urn:microsoft.com/office/officeart/2009/3/layout/HorizontalOrganizationChart"/>
    <dgm:cxn modelId="{1CEEFE03-A01A-4DE9-B140-29158A9102D4}" type="presOf" srcId="{99881609-8A62-46A9-B937-4772C9F70098}" destId="{2BAD5BB4-6ADB-4B02-94B6-EF621B4408D9}" srcOrd="0" destOrd="0" presId="urn:microsoft.com/office/officeart/2009/3/layout/HorizontalOrganizationChart"/>
    <dgm:cxn modelId="{3FF93E5A-AC51-420D-BEBC-DF69DE1DB810}" type="presOf" srcId="{AED2A71C-0A77-4E90-A6A6-896AAD05823D}" destId="{ED5B6B99-048B-4B01-97DE-3921ACE18DB2}" srcOrd="0" destOrd="0" presId="urn:microsoft.com/office/officeart/2009/3/layout/HorizontalOrganizationChart"/>
    <dgm:cxn modelId="{CAEF3635-2975-4079-A252-120E2675A2EA}" type="presOf" srcId="{C4DE4F77-6EB2-40A6-98E2-1B0C5A33F91C}" destId="{E5952C09-C0EF-4BF9-BFD1-BD052C7BC317}" srcOrd="0" destOrd="0" presId="urn:microsoft.com/office/officeart/2009/3/layout/HorizontalOrganizationChart"/>
    <dgm:cxn modelId="{99E61B93-F95F-4A5A-9D48-F6951D77E7EE}" type="presOf" srcId="{10FD6D73-52B3-4593-9870-0C996CE1D821}" destId="{EB607748-2643-43A6-93F4-717E553CCC03}" srcOrd="0" destOrd="0" presId="urn:microsoft.com/office/officeart/2009/3/layout/HorizontalOrganizationChart"/>
    <dgm:cxn modelId="{00C9E067-18EA-4833-98BC-EBF35F01916C}" type="presOf" srcId="{49E97D70-2AB4-4CDF-BF93-355B57FEEE93}" destId="{E398B542-928D-4CD7-9AFD-D35142CA5B5A}" srcOrd="0" destOrd="0" presId="urn:microsoft.com/office/officeart/2009/3/layout/HorizontalOrganizationChart"/>
    <dgm:cxn modelId="{CA5D849B-F100-44F6-BD53-4BC40BD73002}" type="presOf" srcId="{22DD5F95-2E9B-4933-A9F5-D9B24F38D2A4}" destId="{F7E55352-D4AD-404F-B0BF-23A432217399}" srcOrd="0" destOrd="0" presId="urn:microsoft.com/office/officeart/2009/3/layout/HorizontalOrganizationChart"/>
    <dgm:cxn modelId="{5AC9B447-9BAC-4267-ACBC-CA76AC91F9BD}" type="presOf" srcId="{A43E4F00-5E49-453B-925D-B96019AE468C}" destId="{1D371BCD-FD05-46DB-AE1B-5AB8B1751BDB}" srcOrd="0" destOrd="0" presId="urn:microsoft.com/office/officeart/2009/3/layout/HorizontalOrganizationChart"/>
    <dgm:cxn modelId="{549455FA-FCB6-4C60-B133-165587E60D81}" type="presOf" srcId="{E0BE463D-4C68-482F-BC83-13D18610B8BA}" destId="{504AA253-F057-4B5A-9C03-A7D9AA74526D}" srcOrd="0" destOrd="0" presId="urn:microsoft.com/office/officeart/2009/3/layout/HorizontalOrganizationChart"/>
    <dgm:cxn modelId="{435D0521-6C21-47C8-B98C-3AEAE48DBD71}" type="presOf" srcId="{F82B2177-3361-43C0-954B-BB830EA6D6BD}" destId="{87073B22-B34C-4EAC-8D67-5C6BBEC9AD0A}" srcOrd="1" destOrd="0" presId="urn:microsoft.com/office/officeart/2009/3/layout/HorizontalOrganizationChart"/>
    <dgm:cxn modelId="{00022F79-8BF0-4220-A63D-0A6A56180F40}" type="presOf" srcId="{37ACF72F-1B52-415E-BF66-DE4D540B9F94}" destId="{3CE6A2AB-2EB4-4867-8D71-268DF76717FA}" srcOrd="1" destOrd="0" presId="urn:microsoft.com/office/officeart/2009/3/layout/HorizontalOrganizationChart"/>
    <dgm:cxn modelId="{AD399F01-5DCF-4853-826F-615838B60B49}" srcId="{AED2A71C-0A77-4E90-A6A6-896AAD05823D}" destId="{63915489-439F-49D7-A809-7137A2F04811}" srcOrd="1" destOrd="0" parTransId="{4B2CF3E2-215D-4E76-9A16-43C934D3030D}" sibTransId="{AB8CE82B-FA90-45B5-B6C2-24FABE750820}"/>
    <dgm:cxn modelId="{B9B3A8F9-AE3B-4048-B51A-C4BCA39CE750}" srcId="{3A49EF69-28FB-4256-8FCD-863E96080C7C}" destId="{C4DE4F77-6EB2-40A6-98E2-1B0C5A33F91C}" srcOrd="1" destOrd="0" parTransId="{49E97D70-2AB4-4CDF-BF93-355B57FEEE93}" sibTransId="{4783D3F3-1065-494E-889E-B3F062BB9BA8}"/>
    <dgm:cxn modelId="{460FBC80-624F-408F-8FB4-B750FEAAA258}" type="presOf" srcId="{10FD6D73-52B3-4593-9870-0C996CE1D821}" destId="{AA13ED28-44DD-48F1-9C8B-41AACB920410}" srcOrd="1" destOrd="0" presId="urn:microsoft.com/office/officeart/2009/3/layout/HorizontalOrganizationChart"/>
    <dgm:cxn modelId="{D75E6739-386F-4614-9915-E051F310A0C4}" type="presOf" srcId="{1DFF2E94-F6A4-4B0C-904A-6FCBA5BCDA4B}" destId="{CBB46950-272E-42BC-8BA1-5BDC5FF91044}" srcOrd="0" destOrd="0" presId="urn:microsoft.com/office/officeart/2009/3/layout/HorizontalOrganizationChart"/>
    <dgm:cxn modelId="{689CB404-68A9-490B-A914-54C4146167B7}" srcId="{640BD6DF-BA03-4C02-87D8-FCCE762D21D8}" destId="{3A49EF69-28FB-4256-8FCD-863E96080C7C}" srcOrd="1" destOrd="0" parTransId="{127E0F9F-555D-47BB-940E-99F368300EB2}" sibTransId="{F2AF23FF-ECD7-423F-9879-05D959BB4C90}"/>
    <dgm:cxn modelId="{A87229D2-C1D8-43E8-AC09-EC3E125D67ED}" srcId="{640BD6DF-BA03-4C02-87D8-FCCE762D21D8}" destId="{3A56E42B-555B-4F82-A0EA-6CC0F7AC4808}" srcOrd="3" destOrd="0" parTransId="{652E16CB-8B5B-410C-B70A-A31E7C1C9C7B}" sibTransId="{603C95C5-7CED-49F4-A6BA-0ECB61E72C49}"/>
    <dgm:cxn modelId="{F6B365AB-FA50-4EE0-9019-DE3A749CB102}" type="presOf" srcId="{A9B48322-4AC9-4875-8C8F-FA4FE4CA59EC}" destId="{07D57B9B-D17A-452A-BB65-3788AEE27396}" srcOrd="1" destOrd="0" presId="urn:microsoft.com/office/officeart/2009/3/layout/HorizontalOrganizationChart"/>
    <dgm:cxn modelId="{62435BA9-7326-410D-A02B-23DC6C88EFE0}" type="presOf" srcId="{1ABB25C1-DB8F-49AA-B7DE-EE7ED93C4716}" destId="{B18BFAC6-7D7F-4B3C-BC1F-F3BFF1E5119F}" srcOrd="0" destOrd="0" presId="urn:microsoft.com/office/officeart/2009/3/layout/HorizontalOrganizationChart"/>
    <dgm:cxn modelId="{9AE10FC9-10A7-454B-A640-6EC438B56A57}" srcId="{3A56E42B-555B-4F82-A0EA-6CC0F7AC4808}" destId="{0B5C4B33-238F-4A57-8C6C-EFC46784B320}" srcOrd="0" destOrd="0" parTransId="{5C50A25C-083D-4961-B2E3-6C4545AE99EC}" sibTransId="{4A2F6C63-4CB3-4D8D-A913-C0E0254D659D}"/>
    <dgm:cxn modelId="{D73A55AF-D3E7-4550-82B6-D5CDE403E1B2}" srcId="{AED2A71C-0A77-4E90-A6A6-896AAD05823D}" destId="{A9B48322-4AC9-4875-8C8F-FA4FE4CA59EC}" srcOrd="0" destOrd="0" parTransId="{22DD5F95-2E9B-4933-A9F5-D9B24F38D2A4}" sibTransId="{3B642347-0CE7-4C0E-A9A0-5FE9DDC6D7DE}"/>
    <dgm:cxn modelId="{D1C5F8AF-B564-4AEB-AA89-D5DFD584FF35}" type="presOf" srcId="{4CA6DD28-FA32-4126-8D1D-CA63180FD711}" destId="{18FBECE4-CCED-4088-9F2F-B7C1724E5D6D}" srcOrd="0" destOrd="0" presId="urn:microsoft.com/office/officeart/2009/3/layout/HorizontalOrganizationChart"/>
    <dgm:cxn modelId="{DB535DCC-B3A7-46E7-9B93-D30FB8AB33ED}" type="presOf" srcId="{FE28C547-222B-4846-A5B9-8027793690B0}" destId="{02D7EA27-D0F9-4104-8C77-BA02F5B2C32C}" srcOrd="0" destOrd="0" presId="urn:microsoft.com/office/officeart/2009/3/layout/HorizontalOrganizationChart"/>
    <dgm:cxn modelId="{02DE2038-A4D7-4B92-B9D8-2233EFA35DBE}" type="presOf" srcId="{3A56E42B-555B-4F82-A0EA-6CC0F7AC4808}" destId="{F4F704E4-58C9-497F-9C28-8B2EC74A7FFE}" srcOrd="0" destOrd="0" presId="urn:microsoft.com/office/officeart/2009/3/layout/HorizontalOrganizationChart"/>
    <dgm:cxn modelId="{B2561DE1-DDC9-4711-A12C-B83FF0FECB52}" srcId="{3A49EF69-28FB-4256-8FCD-863E96080C7C}" destId="{15CE5EE0-EE39-41BB-835E-23E3C1E6C984}" srcOrd="0" destOrd="0" parTransId="{4CA6DD28-FA32-4126-8D1D-CA63180FD711}" sibTransId="{2D85DED7-5AF5-4A91-B451-5C4D234BF0AD}"/>
    <dgm:cxn modelId="{9AA87451-780E-4F70-B6D2-726D3D05619E}" srcId="{10FD6D73-52B3-4593-9870-0C996CE1D821}" destId="{AED2A71C-0A77-4E90-A6A6-896AAD05823D}" srcOrd="0" destOrd="0" parTransId="{A43E4F00-5E49-453B-925D-B96019AE468C}" sibTransId="{E2A57342-8FA4-4D1C-8CB9-D8F9907B2DA8}"/>
    <dgm:cxn modelId="{6691BCD5-4E62-4FB5-BD26-7C207A10F18C}" type="presOf" srcId="{5C50A25C-083D-4961-B2E3-6C4545AE99EC}" destId="{7EF378B2-407C-4B32-8884-828756144681}" srcOrd="0" destOrd="0" presId="urn:microsoft.com/office/officeart/2009/3/layout/HorizontalOrganizationChart"/>
    <dgm:cxn modelId="{CEF9CE81-80C6-42C8-AAD1-C765CBFC7BB5}" type="presOf" srcId="{3A49EF69-28FB-4256-8FCD-863E96080C7C}" destId="{DB1CEE91-A733-48D7-9620-CF6C830960E6}" srcOrd="0" destOrd="0" presId="urn:microsoft.com/office/officeart/2009/3/layout/HorizontalOrganizationChart"/>
    <dgm:cxn modelId="{3A3C2F8F-0CF9-4D76-88AD-74F1C78EB18E}" type="presOf" srcId="{3A49EF69-28FB-4256-8FCD-863E96080C7C}" destId="{8EC9945B-9927-49D7-8929-49AD3762F45A}" srcOrd="1" destOrd="0" presId="urn:microsoft.com/office/officeart/2009/3/layout/HorizontalOrganizationChart"/>
    <dgm:cxn modelId="{DE3FE272-ABA3-4031-B727-18B13F11CCC3}" type="presOf" srcId="{6A74FD57-6CF0-4E3D-A68B-5DB2788A88E0}" destId="{4F93CB1F-2C2F-4510-884B-1E823D65883F}" srcOrd="0" destOrd="0" presId="urn:microsoft.com/office/officeart/2009/3/layout/HorizontalOrganizationChart"/>
    <dgm:cxn modelId="{E58C043D-F6CC-4A41-80C6-5000279C3D97}" type="presOf" srcId="{9EF3AFC6-371F-4193-B1F4-D16AC9315E90}" destId="{06777297-496D-43F6-9F09-D8AAA98C486D}" srcOrd="1" destOrd="0" presId="urn:microsoft.com/office/officeart/2009/3/layout/HorizontalOrganizationChart"/>
    <dgm:cxn modelId="{B4AB36D8-2E59-4B35-AA13-060BBA13C098}" type="presOf" srcId="{EBDEC88A-324E-41EA-8C3D-731111683F72}" destId="{00B8A110-F996-4046-891C-C0CB71514997}" srcOrd="1" destOrd="0" presId="urn:microsoft.com/office/officeart/2009/3/layout/HorizontalOrganizationChart"/>
    <dgm:cxn modelId="{B96AF7EF-04E9-441F-8AE4-53B89C23AEC6}" type="presOf" srcId="{127E0F9F-555D-47BB-940E-99F368300EB2}" destId="{69D4E3F5-AE7E-47B9-A486-AA6C87A9789E}" srcOrd="0" destOrd="0" presId="urn:microsoft.com/office/officeart/2009/3/layout/HorizontalOrganizationChart"/>
    <dgm:cxn modelId="{DEFC0468-3259-4A9B-8AC3-8D48F6DEFBC7}" type="presOf" srcId="{500D2B64-1751-4B70-A5FB-91CCE288E2BD}" destId="{19A7A051-3B15-4201-865B-CF44E40B63AE}" srcOrd="0" destOrd="0" presId="urn:microsoft.com/office/officeart/2009/3/layout/HorizontalOrganizationChart"/>
    <dgm:cxn modelId="{E269A789-9819-4FC1-9973-A8C263435374}" type="presOf" srcId="{640BD6DF-BA03-4C02-87D8-FCCE762D21D8}" destId="{C64D1C93-0812-46A5-B5B8-BEEF0A807B6D}" srcOrd="1" destOrd="0" presId="urn:microsoft.com/office/officeart/2009/3/layout/HorizontalOrganizationChart"/>
    <dgm:cxn modelId="{48EA6F61-FC80-46C3-B2F6-8F091C7925AF}" srcId="{640BD6DF-BA03-4C02-87D8-FCCE762D21D8}" destId="{F82B2177-3361-43C0-954B-BB830EA6D6BD}" srcOrd="2" destOrd="0" parTransId="{B7AA188D-B880-478C-BD78-292FE762B06A}" sibTransId="{D0A92B15-3261-4E19-8F38-0A2EBCCBEA74}"/>
    <dgm:cxn modelId="{FAE1F488-C026-4CE4-97A5-E23D9F6CF20E}" type="presOf" srcId="{3C40E626-F01B-4019-AD35-ECF80E79561B}" destId="{C299BF5C-383F-4AB5-871C-285AEACF8C1E}" srcOrd="0" destOrd="0" presId="urn:microsoft.com/office/officeart/2009/3/layout/HorizontalOrganizationChart"/>
    <dgm:cxn modelId="{D64FD14B-4F5F-492C-8D2B-3ADA43D9D027}" type="presOf" srcId="{63915489-439F-49D7-A809-7137A2F04811}" destId="{FF59C45A-06EF-4413-95F7-28810A707A6D}" srcOrd="0" destOrd="0" presId="urn:microsoft.com/office/officeart/2009/3/layout/HorizontalOrganizationChart"/>
    <dgm:cxn modelId="{F0F51E30-FBCA-4FE3-8A35-F8CBF0D4364B}" srcId="{F82B2177-3361-43C0-954B-BB830EA6D6BD}" destId="{1DFF2E94-F6A4-4B0C-904A-6FCBA5BCDA4B}" srcOrd="0" destOrd="0" parTransId="{E0BE463D-4C68-482F-BC83-13D18610B8BA}" sibTransId="{E807DC9C-0A9B-4D76-94D3-7D5260F1A558}"/>
    <dgm:cxn modelId="{F74B6BD6-C557-44BF-BDD5-CB6EB6A034B4}" srcId="{99881609-8A62-46A9-B937-4772C9F70098}" destId="{640BD6DF-BA03-4C02-87D8-FCCE762D21D8}" srcOrd="0" destOrd="0" parTransId="{74415419-DE2C-48BD-8AB9-28F32ED9FC6E}" sibTransId="{BB86D598-8A92-47EC-802B-BBAA78DD0D46}"/>
    <dgm:cxn modelId="{F6E47806-F23B-4129-AC85-2553678EB518}" type="presOf" srcId="{AED2A71C-0A77-4E90-A6A6-896AAD05823D}" destId="{26137B91-0EEE-4B78-A2F9-D9D9A0B34854}" srcOrd="1" destOrd="0" presId="urn:microsoft.com/office/officeart/2009/3/layout/HorizontalOrganizationChart"/>
    <dgm:cxn modelId="{F7987AA1-C5E3-4104-9310-BEE5ADA3950B}" type="presOf" srcId="{A9B48322-4AC9-4875-8C8F-FA4FE4CA59EC}" destId="{CFB6A25E-8AE1-4738-A7EC-596EA6DAB722}" srcOrd="0" destOrd="0" presId="urn:microsoft.com/office/officeart/2009/3/layout/HorizontalOrganizationChart"/>
    <dgm:cxn modelId="{5E8CE856-24DC-4940-A2BB-111BFBD4A18C}" type="presOf" srcId="{FE28C547-222B-4846-A5B9-8027793690B0}" destId="{A184E66D-1961-492B-BA41-09178C934287}" srcOrd="1" destOrd="0" presId="urn:microsoft.com/office/officeart/2009/3/layout/HorizontalOrganizationChart"/>
    <dgm:cxn modelId="{9CF735C8-E96D-4943-BE75-85ADC7209DCF}" srcId="{640BD6DF-BA03-4C02-87D8-FCCE762D21D8}" destId="{37ACF72F-1B52-415E-BF66-DE4D540B9F94}" srcOrd="0" destOrd="0" parTransId="{CB6D0456-3016-4B47-A1C5-0247F6584761}" sibTransId="{D7B8DF93-BC7E-4CC9-A88A-739D44679475}"/>
    <dgm:cxn modelId="{2C70CF64-21E9-4FEF-A155-E4844464D43A}" type="presOf" srcId="{9EF3AFC6-371F-4193-B1F4-D16AC9315E90}" destId="{7D0E9E83-C0C6-4A63-94E0-D2D1CDF963D6}" srcOrd="0" destOrd="0" presId="urn:microsoft.com/office/officeart/2009/3/layout/HorizontalOrganizationChart"/>
    <dgm:cxn modelId="{07E20FC5-CDBE-45EE-B3A8-D9BACADE7BFA}" type="presOf" srcId="{3A56E42B-555B-4F82-A0EA-6CC0F7AC4808}" destId="{713FBE49-42F7-417E-AF6B-C3FC841909B1}" srcOrd="1" destOrd="0" presId="urn:microsoft.com/office/officeart/2009/3/layout/HorizontalOrganizationChart"/>
    <dgm:cxn modelId="{771DA74E-4EB3-40EC-A489-F6F98A5527BC}" srcId="{37ACF72F-1B52-415E-BF66-DE4D540B9F94}" destId="{EBDEC88A-324E-41EA-8C3D-731111683F72}" srcOrd="0" destOrd="0" parTransId="{3C40E626-F01B-4019-AD35-ECF80E79561B}" sibTransId="{1D000699-4F8E-4532-9ECA-F2572A06B00D}"/>
    <dgm:cxn modelId="{59ED459A-9CF8-49E3-877A-0830C5CB221D}" type="presOf" srcId="{C4DE4F77-6EB2-40A6-98E2-1B0C5A33F91C}" destId="{8D12BBB3-16DC-4AE6-BE5E-27D5FE139FB9}" srcOrd="1" destOrd="0" presId="urn:microsoft.com/office/officeart/2009/3/layout/HorizontalOrganizationChart"/>
    <dgm:cxn modelId="{4222F3AF-9F83-494D-B3EA-F0DE2405C6EC}" type="presOf" srcId="{EBDEC88A-324E-41EA-8C3D-731111683F72}" destId="{8833BC0C-52F2-4EEB-B4C5-ECFA080BE8BE}" srcOrd="0" destOrd="0" presId="urn:microsoft.com/office/officeart/2009/3/layout/HorizontalOrganizationChart"/>
    <dgm:cxn modelId="{B7B4E96E-9E0F-4C0E-A279-C0D455E5936C}" type="presOf" srcId="{37ACF72F-1B52-415E-BF66-DE4D540B9F94}" destId="{348AFDFB-50BE-4CBA-91AE-C1C57E4BE0EE}" srcOrd="0" destOrd="0" presId="urn:microsoft.com/office/officeart/2009/3/layout/HorizontalOrganizationChart"/>
    <dgm:cxn modelId="{B850BA92-6BA3-429B-8100-02418DED9BB3}" type="presOf" srcId="{B7AA188D-B880-478C-BD78-292FE762B06A}" destId="{519A05CA-E537-48E8-9BD9-744795E5629B}" srcOrd="0" destOrd="0" presId="urn:microsoft.com/office/officeart/2009/3/layout/HorizontalOrganizationChart"/>
    <dgm:cxn modelId="{F790EA5B-3781-4B4E-ACED-A348A3AA91B3}" type="presOf" srcId="{15CE5EE0-EE39-41BB-835E-23E3C1E6C984}" destId="{7DE42E23-C2C5-4889-A828-EE6D4245E338}" srcOrd="1" destOrd="0" presId="urn:microsoft.com/office/officeart/2009/3/layout/HorizontalOrganizationChart"/>
    <dgm:cxn modelId="{16B9628B-DDBD-4FB5-9508-11754012F3BB}" type="presOf" srcId="{63915489-439F-49D7-A809-7137A2F04811}" destId="{F4C0A2B7-FBEA-4ED8-97C4-67FDAF8609BD}" srcOrd="1" destOrd="0" presId="urn:microsoft.com/office/officeart/2009/3/layout/HorizontalOrganizationChart"/>
    <dgm:cxn modelId="{9F871EE0-DFF4-4A67-AD14-C1697BAD8463}" type="presOf" srcId="{1DFF2E94-F6A4-4B0C-904A-6FCBA5BCDA4B}" destId="{2D80E6AA-3227-4D1C-88AA-7A90446CC18E}" srcOrd="1" destOrd="0" presId="urn:microsoft.com/office/officeart/2009/3/layout/HorizontalOrganizationChart"/>
    <dgm:cxn modelId="{726684D3-134C-468B-904E-47671044B7CF}" type="presOf" srcId="{0B5C4B33-238F-4A57-8C6C-EFC46784B320}" destId="{9CF43145-CB6B-4BBB-BB43-EA45510AB66E}" srcOrd="1" destOrd="0" presId="urn:microsoft.com/office/officeart/2009/3/layout/HorizontalOrganizationChart"/>
    <dgm:cxn modelId="{5585DF74-EF4C-4570-8EF6-FDFD41BA8502}" type="presOf" srcId="{F82B2177-3361-43C0-954B-BB830EA6D6BD}" destId="{4CA85383-8701-4AD0-9C60-FB3D1EB134C4}" srcOrd="0" destOrd="0" presId="urn:microsoft.com/office/officeart/2009/3/layout/HorizontalOrganizationChart"/>
    <dgm:cxn modelId="{456C4779-662A-4F08-8AF7-515A0A195A5B}" srcId="{10FD6D73-52B3-4593-9870-0C996CE1D821}" destId="{FE28C547-222B-4846-A5B9-8027793690B0}" srcOrd="1" destOrd="0" parTransId="{1ABB25C1-DB8F-49AA-B7DE-EE7ED93C4716}" sibTransId="{B3C8A99A-8ECC-4E71-8956-CF9C41A61D32}"/>
    <dgm:cxn modelId="{8F270E94-CF2B-4D32-BAB2-EE3F8919DEE3}" type="presOf" srcId="{652E16CB-8B5B-410C-B70A-A31E7C1C9C7B}" destId="{11620B06-41F6-456D-A8A6-AF7AFB1EAE31}" srcOrd="0" destOrd="0" presId="urn:microsoft.com/office/officeart/2009/3/layout/HorizontalOrganizationChart"/>
    <dgm:cxn modelId="{3F3E8B3B-89DC-4D8D-AE69-1EF7623380A3}" type="presParOf" srcId="{2BAD5BB4-6ADB-4B02-94B6-EF621B4408D9}" destId="{FA5A4766-86F5-4A0F-9903-1C85663F2FB0}" srcOrd="0" destOrd="0" presId="urn:microsoft.com/office/officeart/2009/3/layout/HorizontalOrganizationChart"/>
    <dgm:cxn modelId="{ED118AEE-EDE9-4208-86C0-FA84D45947A1}" type="presParOf" srcId="{FA5A4766-86F5-4A0F-9903-1C85663F2FB0}" destId="{A2414058-4B83-4298-894D-D135A0C5C15D}" srcOrd="0" destOrd="0" presId="urn:microsoft.com/office/officeart/2009/3/layout/HorizontalOrganizationChart"/>
    <dgm:cxn modelId="{26DAC6CF-C9B5-45C9-A74A-CC87677DDA99}" type="presParOf" srcId="{A2414058-4B83-4298-894D-D135A0C5C15D}" destId="{F1E1A279-476B-4AB1-8135-47F639AB46FB}" srcOrd="0" destOrd="0" presId="urn:microsoft.com/office/officeart/2009/3/layout/HorizontalOrganizationChart"/>
    <dgm:cxn modelId="{4A923930-B3D4-4CD8-8034-AC1082DC1F98}" type="presParOf" srcId="{A2414058-4B83-4298-894D-D135A0C5C15D}" destId="{C64D1C93-0812-46A5-B5B8-BEEF0A807B6D}" srcOrd="1" destOrd="0" presId="urn:microsoft.com/office/officeart/2009/3/layout/HorizontalOrganizationChart"/>
    <dgm:cxn modelId="{9EB0ED06-ECE8-448D-8F70-291B6A354B73}" type="presParOf" srcId="{FA5A4766-86F5-4A0F-9903-1C85663F2FB0}" destId="{3E978BC4-1BF2-4CCB-967E-04F4A8C9F258}" srcOrd="1" destOrd="0" presId="urn:microsoft.com/office/officeart/2009/3/layout/HorizontalOrganizationChart"/>
    <dgm:cxn modelId="{F522DA5B-416C-4C3C-80F1-9A1B6F556AA5}" type="presParOf" srcId="{3E978BC4-1BF2-4CCB-967E-04F4A8C9F258}" destId="{D23A3521-C62B-4A17-8CFF-BB7D333622D8}" srcOrd="0" destOrd="0" presId="urn:microsoft.com/office/officeart/2009/3/layout/HorizontalOrganizationChart"/>
    <dgm:cxn modelId="{6039372B-DE70-4EAC-B1BE-05DD382E2D24}" type="presParOf" srcId="{3E978BC4-1BF2-4CCB-967E-04F4A8C9F258}" destId="{65C32F6A-709A-4EA3-93A3-F85D89452EB0}" srcOrd="1" destOrd="0" presId="urn:microsoft.com/office/officeart/2009/3/layout/HorizontalOrganizationChart"/>
    <dgm:cxn modelId="{37DB70A0-FC67-4A9C-971E-D5EBD3BC184D}" type="presParOf" srcId="{65C32F6A-709A-4EA3-93A3-F85D89452EB0}" destId="{4FCFFDC4-9069-41D5-A9CE-478E45CEE2D8}" srcOrd="0" destOrd="0" presId="urn:microsoft.com/office/officeart/2009/3/layout/HorizontalOrganizationChart"/>
    <dgm:cxn modelId="{B27C0F98-F09A-4FFE-8A5B-DC71E77352BC}" type="presParOf" srcId="{4FCFFDC4-9069-41D5-A9CE-478E45CEE2D8}" destId="{348AFDFB-50BE-4CBA-91AE-C1C57E4BE0EE}" srcOrd="0" destOrd="0" presId="urn:microsoft.com/office/officeart/2009/3/layout/HorizontalOrganizationChart"/>
    <dgm:cxn modelId="{F4509A0D-3BAE-4621-AF06-FC4E14E57187}" type="presParOf" srcId="{4FCFFDC4-9069-41D5-A9CE-478E45CEE2D8}" destId="{3CE6A2AB-2EB4-4867-8D71-268DF76717FA}" srcOrd="1" destOrd="0" presId="urn:microsoft.com/office/officeart/2009/3/layout/HorizontalOrganizationChart"/>
    <dgm:cxn modelId="{E8D5BCBB-C586-43A4-BF90-52EDD98CB695}" type="presParOf" srcId="{65C32F6A-709A-4EA3-93A3-F85D89452EB0}" destId="{7D197BEF-1FEC-49F3-811D-D9AA3C2BD767}" srcOrd="1" destOrd="0" presId="urn:microsoft.com/office/officeart/2009/3/layout/HorizontalOrganizationChart"/>
    <dgm:cxn modelId="{5373245E-903C-4AEE-AD35-8A84EFDC6ED8}" type="presParOf" srcId="{7D197BEF-1FEC-49F3-811D-D9AA3C2BD767}" destId="{C299BF5C-383F-4AB5-871C-285AEACF8C1E}" srcOrd="0" destOrd="0" presId="urn:microsoft.com/office/officeart/2009/3/layout/HorizontalOrganizationChart"/>
    <dgm:cxn modelId="{45102A15-667E-4902-9A5F-BC3A9D3A9A43}" type="presParOf" srcId="{7D197BEF-1FEC-49F3-811D-D9AA3C2BD767}" destId="{28D65E6E-1912-4DD9-A13C-9EE55D97BFD9}" srcOrd="1" destOrd="0" presId="urn:microsoft.com/office/officeart/2009/3/layout/HorizontalOrganizationChart"/>
    <dgm:cxn modelId="{F524CDF3-79FE-4E24-AFE9-2B5C49DC4C27}" type="presParOf" srcId="{28D65E6E-1912-4DD9-A13C-9EE55D97BFD9}" destId="{362D4E94-B7D8-414A-A3D5-3671FC19DBD6}" srcOrd="0" destOrd="0" presId="urn:microsoft.com/office/officeart/2009/3/layout/HorizontalOrganizationChart"/>
    <dgm:cxn modelId="{6815773D-9B01-4B69-94DF-B03C119D96A7}" type="presParOf" srcId="{362D4E94-B7D8-414A-A3D5-3671FC19DBD6}" destId="{8833BC0C-52F2-4EEB-B4C5-ECFA080BE8BE}" srcOrd="0" destOrd="0" presId="urn:microsoft.com/office/officeart/2009/3/layout/HorizontalOrganizationChart"/>
    <dgm:cxn modelId="{A078C898-163E-43B3-8F8B-855F4AE7E0EF}" type="presParOf" srcId="{362D4E94-B7D8-414A-A3D5-3671FC19DBD6}" destId="{00B8A110-F996-4046-891C-C0CB71514997}" srcOrd="1" destOrd="0" presId="urn:microsoft.com/office/officeart/2009/3/layout/HorizontalOrganizationChart"/>
    <dgm:cxn modelId="{9B4AE910-CC50-4603-AE8E-E071D65E957B}" type="presParOf" srcId="{28D65E6E-1912-4DD9-A13C-9EE55D97BFD9}" destId="{CC968361-4907-4AF3-BC9D-097759A8BC86}" srcOrd="1" destOrd="0" presId="urn:microsoft.com/office/officeart/2009/3/layout/HorizontalOrganizationChart"/>
    <dgm:cxn modelId="{C0999A47-EFBF-41BF-9F45-38FDB9525B75}" type="presParOf" srcId="{28D65E6E-1912-4DD9-A13C-9EE55D97BFD9}" destId="{A9678388-0215-4F49-AD0F-A814B5DEC143}" srcOrd="2" destOrd="0" presId="urn:microsoft.com/office/officeart/2009/3/layout/HorizontalOrganizationChart"/>
    <dgm:cxn modelId="{28C09AC9-9DD2-4F74-8D7E-C6D0E06E92B1}" type="presParOf" srcId="{65C32F6A-709A-4EA3-93A3-F85D89452EB0}" destId="{49D67083-742F-4282-9A91-0702F6ABD55F}" srcOrd="2" destOrd="0" presId="urn:microsoft.com/office/officeart/2009/3/layout/HorizontalOrganizationChart"/>
    <dgm:cxn modelId="{C7F44283-725B-4F2B-B71F-B6F99B2A5B3D}" type="presParOf" srcId="{3E978BC4-1BF2-4CCB-967E-04F4A8C9F258}" destId="{69D4E3F5-AE7E-47B9-A486-AA6C87A9789E}" srcOrd="2" destOrd="0" presId="urn:microsoft.com/office/officeart/2009/3/layout/HorizontalOrganizationChart"/>
    <dgm:cxn modelId="{D683B5B9-8CAA-40C2-A4D2-628F2E8FEBD4}" type="presParOf" srcId="{3E978BC4-1BF2-4CCB-967E-04F4A8C9F258}" destId="{AA9493FD-45F2-42BC-998C-F2660D2E122F}" srcOrd="3" destOrd="0" presId="urn:microsoft.com/office/officeart/2009/3/layout/HorizontalOrganizationChart"/>
    <dgm:cxn modelId="{FD805BFD-7CAD-4FC8-9A5C-2E13712CFAA8}" type="presParOf" srcId="{AA9493FD-45F2-42BC-998C-F2660D2E122F}" destId="{5D85582B-5CBE-40DC-963C-BF9EC00B7196}" srcOrd="0" destOrd="0" presId="urn:microsoft.com/office/officeart/2009/3/layout/HorizontalOrganizationChart"/>
    <dgm:cxn modelId="{BB85FE81-B36D-432E-8933-FA1E2AB221A0}" type="presParOf" srcId="{5D85582B-5CBE-40DC-963C-BF9EC00B7196}" destId="{DB1CEE91-A733-48D7-9620-CF6C830960E6}" srcOrd="0" destOrd="0" presId="urn:microsoft.com/office/officeart/2009/3/layout/HorizontalOrganizationChart"/>
    <dgm:cxn modelId="{9B01B172-EA7C-421B-987F-DC5286A8090D}" type="presParOf" srcId="{5D85582B-5CBE-40DC-963C-BF9EC00B7196}" destId="{8EC9945B-9927-49D7-8929-49AD3762F45A}" srcOrd="1" destOrd="0" presId="urn:microsoft.com/office/officeart/2009/3/layout/HorizontalOrganizationChart"/>
    <dgm:cxn modelId="{15992C50-07C1-4046-AB1C-AC2D5E35AE62}" type="presParOf" srcId="{AA9493FD-45F2-42BC-998C-F2660D2E122F}" destId="{EE99FF3C-C62D-412E-891E-3C76EEC7A37B}" srcOrd="1" destOrd="0" presId="urn:microsoft.com/office/officeart/2009/3/layout/HorizontalOrganizationChart"/>
    <dgm:cxn modelId="{843B921D-3E78-4E5E-8225-B449FB677D64}" type="presParOf" srcId="{EE99FF3C-C62D-412E-891E-3C76EEC7A37B}" destId="{18FBECE4-CCED-4088-9F2F-B7C1724E5D6D}" srcOrd="0" destOrd="0" presId="urn:microsoft.com/office/officeart/2009/3/layout/HorizontalOrganizationChart"/>
    <dgm:cxn modelId="{5CC306D8-DFE7-44C5-8E5D-E8A5FA81AA78}" type="presParOf" srcId="{EE99FF3C-C62D-412E-891E-3C76EEC7A37B}" destId="{4C634170-2F7A-4D57-8174-4C978C8EE83B}" srcOrd="1" destOrd="0" presId="urn:microsoft.com/office/officeart/2009/3/layout/HorizontalOrganizationChart"/>
    <dgm:cxn modelId="{A30FE3DD-12BF-4281-8CA7-020F9C442796}" type="presParOf" srcId="{4C634170-2F7A-4D57-8174-4C978C8EE83B}" destId="{E6ED9289-D3A6-4D79-8F07-3C7985F8C2F2}" srcOrd="0" destOrd="0" presId="urn:microsoft.com/office/officeart/2009/3/layout/HorizontalOrganizationChart"/>
    <dgm:cxn modelId="{C8DEC507-7A1E-45A0-A1C4-527FCDBC1014}" type="presParOf" srcId="{E6ED9289-D3A6-4D79-8F07-3C7985F8C2F2}" destId="{BFA4BFA8-5738-4327-BA39-16FA58682050}" srcOrd="0" destOrd="0" presId="urn:microsoft.com/office/officeart/2009/3/layout/HorizontalOrganizationChart"/>
    <dgm:cxn modelId="{88A4267C-A53F-4098-841E-623146652828}" type="presParOf" srcId="{E6ED9289-D3A6-4D79-8F07-3C7985F8C2F2}" destId="{7DE42E23-C2C5-4889-A828-EE6D4245E338}" srcOrd="1" destOrd="0" presId="urn:microsoft.com/office/officeart/2009/3/layout/HorizontalOrganizationChart"/>
    <dgm:cxn modelId="{D54190C3-324B-477A-BB92-FD3A43A5BAE6}" type="presParOf" srcId="{4C634170-2F7A-4D57-8174-4C978C8EE83B}" destId="{F65D7A1F-AB5D-474A-BD89-22833A7DFA52}" srcOrd="1" destOrd="0" presId="urn:microsoft.com/office/officeart/2009/3/layout/HorizontalOrganizationChart"/>
    <dgm:cxn modelId="{DE9B50D0-B2ED-48D6-85DF-E885C69C54D5}" type="presParOf" srcId="{4C634170-2F7A-4D57-8174-4C978C8EE83B}" destId="{65DA0A7A-8D6F-4731-B2FC-2590FA2FBF5E}" srcOrd="2" destOrd="0" presId="urn:microsoft.com/office/officeart/2009/3/layout/HorizontalOrganizationChart"/>
    <dgm:cxn modelId="{72598A7E-B05F-47B5-B53E-55D30A94820C}" type="presParOf" srcId="{EE99FF3C-C62D-412E-891E-3C76EEC7A37B}" destId="{E398B542-928D-4CD7-9AFD-D35142CA5B5A}" srcOrd="2" destOrd="0" presId="urn:microsoft.com/office/officeart/2009/3/layout/HorizontalOrganizationChart"/>
    <dgm:cxn modelId="{B57227DD-137B-4D33-9580-88C78BF28000}" type="presParOf" srcId="{EE99FF3C-C62D-412E-891E-3C76EEC7A37B}" destId="{87838ACA-E77D-464C-8B32-D46A9E9DA0D0}" srcOrd="3" destOrd="0" presId="urn:microsoft.com/office/officeart/2009/3/layout/HorizontalOrganizationChart"/>
    <dgm:cxn modelId="{872289B2-2F13-4B60-B17C-C5BAEB8D43A9}" type="presParOf" srcId="{87838ACA-E77D-464C-8B32-D46A9E9DA0D0}" destId="{9F43B43B-B1EE-4B9A-81D2-A9FE6F4655FB}" srcOrd="0" destOrd="0" presId="urn:microsoft.com/office/officeart/2009/3/layout/HorizontalOrganizationChart"/>
    <dgm:cxn modelId="{5D8DB613-7071-409C-A101-DEFEACDA8700}" type="presParOf" srcId="{9F43B43B-B1EE-4B9A-81D2-A9FE6F4655FB}" destId="{E5952C09-C0EF-4BF9-BFD1-BD052C7BC317}" srcOrd="0" destOrd="0" presId="urn:microsoft.com/office/officeart/2009/3/layout/HorizontalOrganizationChart"/>
    <dgm:cxn modelId="{C94FCEDD-9F7D-4426-872A-EB1122221961}" type="presParOf" srcId="{9F43B43B-B1EE-4B9A-81D2-A9FE6F4655FB}" destId="{8D12BBB3-16DC-4AE6-BE5E-27D5FE139FB9}" srcOrd="1" destOrd="0" presId="urn:microsoft.com/office/officeart/2009/3/layout/HorizontalOrganizationChart"/>
    <dgm:cxn modelId="{8C82ACBE-D7C0-4223-8989-4F1F2C649834}" type="presParOf" srcId="{87838ACA-E77D-464C-8B32-D46A9E9DA0D0}" destId="{DCCF6811-186D-4DFC-81A9-EEE9F0F11620}" srcOrd="1" destOrd="0" presId="urn:microsoft.com/office/officeart/2009/3/layout/HorizontalOrganizationChart"/>
    <dgm:cxn modelId="{7035D89D-CBB6-4CAC-8A92-A71C11FFA864}" type="presParOf" srcId="{87838ACA-E77D-464C-8B32-D46A9E9DA0D0}" destId="{EFB8D7B5-1ABA-4B2C-8729-94D2ED6A9DF2}" srcOrd="2" destOrd="0" presId="urn:microsoft.com/office/officeart/2009/3/layout/HorizontalOrganizationChart"/>
    <dgm:cxn modelId="{364F8E13-A901-4A81-9C04-52F1815235BA}" type="presParOf" srcId="{EE99FF3C-C62D-412E-891E-3C76EEC7A37B}" destId="{4F93CB1F-2C2F-4510-884B-1E823D65883F}" srcOrd="4" destOrd="0" presId="urn:microsoft.com/office/officeart/2009/3/layout/HorizontalOrganizationChart"/>
    <dgm:cxn modelId="{448E6425-EC81-48FD-9312-70A9155FE845}" type="presParOf" srcId="{EE99FF3C-C62D-412E-891E-3C76EEC7A37B}" destId="{55473030-D2DB-416D-9ABE-80551A06EF7E}" srcOrd="5" destOrd="0" presId="urn:microsoft.com/office/officeart/2009/3/layout/HorizontalOrganizationChart"/>
    <dgm:cxn modelId="{B4F50F37-367D-43D7-A017-D9747EB4E8BA}" type="presParOf" srcId="{55473030-D2DB-416D-9ABE-80551A06EF7E}" destId="{DCEC1AAB-1D10-4C75-9D77-56BF1D24E13C}" srcOrd="0" destOrd="0" presId="urn:microsoft.com/office/officeart/2009/3/layout/HorizontalOrganizationChart"/>
    <dgm:cxn modelId="{A1E2B256-EAB4-490B-BDFB-6135886B2252}" type="presParOf" srcId="{DCEC1AAB-1D10-4C75-9D77-56BF1D24E13C}" destId="{7D0E9E83-C0C6-4A63-94E0-D2D1CDF963D6}" srcOrd="0" destOrd="0" presId="urn:microsoft.com/office/officeart/2009/3/layout/HorizontalOrganizationChart"/>
    <dgm:cxn modelId="{E7B684D2-D4FB-4BFB-94CC-E0A2E3D1D874}" type="presParOf" srcId="{DCEC1AAB-1D10-4C75-9D77-56BF1D24E13C}" destId="{06777297-496D-43F6-9F09-D8AAA98C486D}" srcOrd="1" destOrd="0" presId="urn:microsoft.com/office/officeart/2009/3/layout/HorizontalOrganizationChart"/>
    <dgm:cxn modelId="{691192C6-E169-4787-8895-B23B2DB737B4}" type="presParOf" srcId="{55473030-D2DB-416D-9ABE-80551A06EF7E}" destId="{4552DDA9-3A49-44BE-A577-FA3B4C973B4E}" srcOrd="1" destOrd="0" presId="urn:microsoft.com/office/officeart/2009/3/layout/HorizontalOrganizationChart"/>
    <dgm:cxn modelId="{E65DFF63-1F86-401F-8289-0334DC774050}" type="presParOf" srcId="{55473030-D2DB-416D-9ABE-80551A06EF7E}" destId="{0D30D033-3E47-401F-9D75-F7404A08DD7F}" srcOrd="2" destOrd="0" presId="urn:microsoft.com/office/officeart/2009/3/layout/HorizontalOrganizationChart"/>
    <dgm:cxn modelId="{4B0DBB0B-AC07-4840-9B26-B54636903D40}" type="presParOf" srcId="{AA9493FD-45F2-42BC-998C-F2660D2E122F}" destId="{82602DC9-24AF-48E3-8C39-E5AF15DF6889}" srcOrd="2" destOrd="0" presId="urn:microsoft.com/office/officeart/2009/3/layout/HorizontalOrganizationChart"/>
    <dgm:cxn modelId="{8E1D948E-5BDB-44E7-98A1-FFA3E405BEC9}" type="presParOf" srcId="{3E978BC4-1BF2-4CCB-967E-04F4A8C9F258}" destId="{519A05CA-E537-48E8-9BD9-744795E5629B}" srcOrd="4" destOrd="0" presId="urn:microsoft.com/office/officeart/2009/3/layout/HorizontalOrganizationChart"/>
    <dgm:cxn modelId="{5877D1EA-41AB-463C-BCA8-5D165CBB9F38}" type="presParOf" srcId="{3E978BC4-1BF2-4CCB-967E-04F4A8C9F258}" destId="{3E3ED51B-5343-4B8A-AB60-6BA222AF1584}" srcOrd="5" destOrd="0" presId="urn:microsoft.com/office/officeart/2009/3/layout/HorizontalOrganizationChart"/>
    <dgm:cxn modelId="{01DF7384-6107-4956-94CC-D55361E62656}" type="presParOf" srcId="{3E3ED51B-5343-4B8A-AB60-6BA222AF1584}" destId="{83BAEFEF-ADC0-4886-A783-3B3BB4BA0293}" srcOrd="0" destOrd="0" presId="urn:microsoft.com/office/officeart/2009/3/layout/HorizontalOrganizationChart"/>
    <dgm:cxn modelId="{539FF1AE-DB67-4676-9A7E-1A2141DFD281}" type="presParOf" srcId="{83BAEFEF-ADC0-4886-A783-3B3BB4BA0293}" destId="{4CA85383-8701-4AD0-9C60-FB3D1EB134C4}" srcOrd="0" destOrd="0" presId="urn:microsoft.com/office/officeart/2009/3/layout/HorizontalOrganizationChart"/>
    <dgm:cxn modelId="{860012D3-DDC3-4592-A43D-1921FE4062CD}" type="presParOf" srcId="{83BAEFEF-ADC0-4886-A783-3B3BB4BA0293}" destId="{87073B22-B34C-4EAC-8D67-5C6BBEC9AD0A}" srcOrd="1" destOrd="0" presId="urn:microsoft.com/office/officeart/2009/3/layout/HorizontalOrganizationChart"/>
    <dgm:cxn modelId="{31A48C70-F7D1-4345-8307-02041F34588E}" type="presParOf" srcId="{3E3ED51B-5343-4B8A-AB60-6BA222AF1584}" destId="{8E31AC1A-E510-4736-AEF8-1355627CEDAB}" srcOrd="1" destOrd="0" presId="urn:microsoft.com/office/officeart/2009/3/layout/HorizontalOrganizationChart"/>
    <dgm:cxn modelId="{005C9DD2-FEE3-4345-A34E-D7E570D69FEB}" type="presParOf" srcId="{8E31AC1A-E510-4736-AEF8-1355627CEDAB}" destId="{504AA253-F057-4B5A-9C03-A7D9AA74526D}" srcOrd="0" destOrd="0" presId="urn:microsoft.com/office/officeart/2009/3/layout/HorizontalOrganizationChart"/>
    <dgm:cxn modelId="{739ED5F1-FC83-462B-AF2A-0035868EFF59}" type="presParOf" srcId="{8E31AC1A-E510-4736-AEF8-1355627CEDAB}" destId="{F02972D1-B695-44D1-B95E-7E44BE7A9B61}" srcOrd="1" destOrd="0" presId="urn:microsoft.com/office/officeart/2009/3/layout/HorizontalOrganizationChart"/>
    <dgm:cxn modelId="{A7C8CEEA-DEE9-4425-9445-7744B08B42C2}" type="presParOf" srcId="{F02972D1-B695-44D1-B95E-7E44BE7A9B61}" destId="{0C15A728-03EF-432E-82C5-2241742CF352}" srcOrd="0" destOrd="0" presId="urn:microsoft.com/office/officeart/2009/3/layout/HorizontalOrganizationChart"/>
    <dgm:cxn modelId="{B30E5200-C36F-4869-B37B-0DE0065655C1}" type="presParOf" srcId="{0C15A728-03EF-432E-82C5-2241742CF352}" destId="{CBB46950-272E-42BC-8BA1-5BDC5FF91044}" srcOrd="0" destOrd="0" presId="urn:microsoft.com/office/officeart/2009/3/layout/HorizontalOrganizationChart"/>
    <dgm:cxn modelId="{48C52D1C-B0B3-455E-9971-0544DE3E84BF}" type="presParOf" srcId="{0C15A728-03EF-432E-82C5-2241742CF352}" destId="{2D80E6AA-3227-4D1C-88AA-7A90446CC18E}" srcOrd="1" destOrd="0" presId="urn:microsoft.com/office/officeart/2009/3/layout/HorizontalOrganizationChart"/>
    <dgm:cxn modelId="{08114730-A1CB-49C7-B690-9D78CFB31F07}" type="presParOf" srcId="{F02972D1-B695-44D1-B95E-7E44BE7A9B61}" destId="{D0505ACF-2736-4D19-9691-1287128EE3AD}" srcOrd="1" destOrd="0" presId="urn:microsoft.com/office/officeart/2009/3/layout/HorizontalOrganizationChart"/>
    <dgm:cxn modelId="{8F45DC67-D6B3-4E39-BC39-619E71410EEF}" type="presParOf" srcId="{F02972D1-B695-44D1-B95E-7E44BE7A9B61}" destId="{D5BFE10C-057E-4EB4-AD80-B195F242A8E2}" srcOrd="2" destOrd="0" presId="urn:microsoft.com/office/officeart/2009/3/layout/HorizontalOrganizationChart"/>
    <dgm:cxn modelId="{A20EC571-80E6-4B0F-854D-CA3865E3E828}" type="presParOf" srcId="{3E3ED51B-5343-4B8A-AB60-6BA222AF1584}" destId="{0CAEEAC5-D8A7-491C-BA29-67990B185286}" srcOrd="2" destOrd="0" presId="urn:microsoft.com/office/officeart/2009/3/layout/HorizontalOrganizationChart"/>
    <dgm:cxn modelId="{AA61F0ED-3A92-47AF-A148-3CD9A321D466}" type="presParOf" srcId="{3E978BC4-1BF2-4CCB-967E-04F4A8C9F258}" destId="{11620B06-41F6-456D-A8A6-AF7AFB1EAE31}" srcOrd="6" destOrd="0" presId="urn:microsoft.com/office/officeart/2009/3/layout/HorizontalOrganizationChart"/>
    <dgm:cxn modelId="{048B07A9-30F2-4451-A8C5-6D765C5EACB8}" type="presParOf" srcId="{3E978BC4-1BF2-4CCB-967E-04F4A8C9F258}" destId="{80C01E5D-7C60-4850-B0C9-CC30B3871D16}" srcOrd="7" destOrd="0" presId="urn:microsoft.com/office/officeart/2009/3/layout/HorizontalOrganizationChart"/>
    <dgm:cxn modelId="{1BA78527-0C1C-4091-8E91-BBB651583FF9}" type="presParOf" srcId="{80C01E5D-7C60-4850-B0C9-CC30B3871D16}" destId="{5D2D94D2-CBBA-43F2-AC4F-8150A5921A13}" srcOrd="0" destOrd="0" presId="urn:microsoft.com/office/officeart/2009/3/layout/HorizontalOrganizationChart"/>
    <dgm:cxn modelId="{05E4647D-8DFA-4572-9BCA-1A6C09480791}" type="presParOf" srcId="{5D2D94D2-CBBA-43F2-AC4F-8150A5921A13}" destId="{F4F704E4-58C9-497F-9C28-8B2EC74A7FFE}" srcOrd="0" destOrd="0" presId="urn:microsoft.com/office/officeart/2009/3/layout/HorizontalOrganizationChart"/>
    <dgm:cxn modelId="{2901F479-3BA0-431B-8D4F-1096491EBE50}" type="presParOf" srcId="{5D2D94D2-CBBA-43F2-AC4F-8150A5921A13}" destId="{713FBE49-42F7-417E-AF6B-C3FC841909B1}" srcOrd="1" destOrd="0" presId="urn:microsoft.com/office/officeart/2009/3/layout/HorizontalOrganizationChart"/>
    <dgm:cxn modelId="{DA620D8E-0118-480E-ABF6-469FDEB6DCC3}" type="presParOf" srcId="{80C01E5D-7C60-4850-B0C9-CC30B3871D16}" destId="{0BE3901F-F66D-4CEF-9422-C63CEEA322CB}" srcOrd="1" destOrd="0" presId="urn:microsoft.com/office/officeart/2009/3/layout/HorizontalOrganizationChart"/>
    <dgm:cxn modelId="{246DED29-031E-4901-B339-06216956E8B2}" type="presParOf" srcId="{0BE3901F-F66D-4CEF-9422-C63CEEA322CB}" destId="{7EF378B2-407C-4B32-8884-828756144681}" srcOrd="0" destOrd="0" presId="urn:microsoft.com/office/officeart/2009/3/layout/HorizontalOrganizationChart"/>
    <dgm:cxn modelId="{605231AF-1534-457C-AB8C-B833174C26AE}" type="presParOf" srcId="{0BE3901F-F66D-4CEF-9422-C63CEEA322CB}" destId="{F45C22EE-B90B-4E9B-B433-314FE87082B2}" srcOrd="1" destOrd="0" presId="urn:microsoft.com/office/officeart/2009/3/layout/HorizontalOrganizationChart"/>
    <dgm:cxn modelId="{CDB4D07F-A70A-4090-AF57-10F7FD1EF844}" type="presParOf" srcId="{F45C22EE-B90B-4E9B-B433-314FE87082B2}" destId="{FE961B8F-F783-4621-9C1C-F4826C617EF7}" srcOrd="0" destOrd="0" presId="urn:microsoft.com/office/officeart/2009/3/layout/HorizontalOrganizationChart"/>
    <dgm:cxn modelId="{FFEB7014-95AD-443E-9B0B-FB66109EF215}" type="presParOf" srcId="{FE961B8F-F783-4621-9C1C-F4826C617EF7}" destId="{E83D1C05-81DA-46FA-BEAB-373C77C5947E}" srcOrd="0" destOrd="0" presId="urn:microsoft.com/office/officeart/2009/3/layout/HorizontalOrganizationChart"/>
    <dgm:cxn modelId="{2B6EA5F4-EE48-4787-9E3E-75B9DB395BE3}" type="presParOf" srcId="{FE961B8F-F783-4621-9C1C-F4826C617EF7}" destId="{9CF43145-CB6B-4BBB-BB43-EA45510AB66E}" srcOrd="1" destOrd="0" presId="urn:microsoft.com/office/officeart/2009/3/layout/HorizontalOrganizationChart"/>
    <dgm:cxn modelId="{66A765D4-9E2E-408D-ABE4-989A9376BEAF}" type="presParOf" srcId="{F45C22EE-B90B-4E9B-B433-314FE87082B2}" destId="{596F5021-23CF-49FA-BA13-83016AA6D480}" srcOrd="1" destOrd="0" presId="urn:microsoft.com/office/officeart/2009/3/layout/HorizontalOrganizationChart"/>
    <dgm:cxn modelId="{D2CF4F34-910F-4B52-BD00-F05618420C69}" type="presParOf" srcId="{F45C22EE-B90B-4E9B-B433-314FE87082B2}" destId="{ACB43A1F-8553-43EF-B75B-23247FE75F12}" srcOrd="2" destOrd="0" presId="urn:microsoft.com/office/officeart/2009/3/layout/HorizontalOrganizationChart"/>
    <dgm:cxn modelId="{AC76A6A6-0CC6-4452-9750-6A28531B6365}" type="presParOf" srcId="{80C01E5D-7C60-4850-B0C9-CC30B3871D16}" destId="{3C1BB8CD-F00F-4DF2-8315-925E5C24FFC0}" srcOrd="2" destOrd="0" presId="urn:microsoft.com/office/officeart/2009/3/layout/HorizontalOrganizationChart"/>
    <dgm:cxn modelId="{54495F54-7022-4D62-B096-8401D2803AFB}" type="presParOf" srcId="{3E978BC4-1BF2-4CCB-967E-04F4A8C9F258}" destId="{19A7A051-3B15-4201-865B-CF44E40B63AE}" srcOrd="8" destOrd="0" presId="urn:microsoft.com/office/officeart/2009/3/layout/HorizontalOrganizationChart"/>
    <dgm:cxn modelId="{82C2F5DD-6FBF-4A33-AE7F-635A76F11B91}" type="presParOf" srcId="{3E978BC4-1BF2-4CCB-967E-04F4A8C9F258}" destId="{6A9245AC-84AB-4063-A240-10C1F08423A4}" srcOrd="9" destOrd="0" presId="urn:microsoft.com/office/officeart/2009/3/layout/HorizontalOrganizationChart"/>
    <dgm:cxn modelId="{F52B6B25-DE84-4CBA-A409-16AB86B6B88F}" type="presParOf" srcId="{6A9245AC-84AB-4063-A240-10C1F08423A4}" destId="{500A11DB-5DE4-4A36-AE44-42C217A0B352}" srcOrd="0" destOrd="0" presId="urn:microsoft.com/office/officeart/2009/3/layout/HorizontalOrganizationChart"/>
    <dgm:cxn modelId="{818545D5-8B39-4F8B-A399-6D27DF7A0B6D}" type="presParOf" srcId="{500A11DB-5DE4-4A36-AE44-42C217A0B352}" destId="{EB607748-2643-43A6-93F4-717E553CCC03}" srcOrd="0" destOrd="0" presId="urn:microsoft.com/office/officeart/2009/3/layout/HorizontalOrganizationChart"/>
    <dgm:cxn modelId="{3F0FC06D-36EC-4F21-A544-22BF4A43B671}" type="presParOf" srcId="{500A11DB-5DE4-4A36-AE44-42C217A0B352}" destId="{AA13ED28-44DD-48F1-9C8B-41AACB920410}" srcOrd="1" destOrd="0" presId="urn:microsoft.com/office/officeart/2009/3/layout/HorizontalOrganizationChart"/>
    <dgm:cxn modelId="{527FFBFF-46EE-4FA1-A9E0-13C7D22D7232}" type="presParOf" srcId="{6A9245AC-84AB-4063-A240-10C1F08423A4}" destId="{F19668D1-A27B-4ADC-A00A-C7F99271AFCE}" srcOrd="1" destOrd="0" presId="urn:microsoft.com/office/officeart/2009/3/layout/HorizontalOrganizationChart"/>
    <dgm:cxn modelId="{C81001B4-8491-45A9-8E15-46F55167362B}" type="presParOf" srcId="{F19668D1-A27B-4ADC-A00A-C7F99271AFCE}" destId="{1D371BCD-FD05-46DB-AE1B-5AB8B1751BDB}" srcOrd="0" destOrd="0" presId="urn:microsoft.com/office/officeart/2009/3/layout/HorizontalOrganizationChart"/>
    <dgm:cxn modelId="{C44580B6-1DB5-4F5F-9DDC-728201E9FB38}" type="presParOf" srcId="{F19668D1-A27B-4ADC-A00A-C7F99271AFCE}" destId="{1AF042D3-324E-49EE-9297-F0DA41E18DE5}" srcOrd="1" destOrd="0" presId="urn:microsoft.com/office/officeart/2009/3/layout/HorizontalOrganizationChart"/>
    <dgm:cxn modelId="{E3A6B02A-88A5-4CF9-AF01-863654493AEE}" type="presParOf" srcId="{1AF042D3-324E-49EE-9297-F0DA41E18DE5}" destId="{E9C46A09-421D-4B68-B458-F0D5B18BC6B1}" srcOrd="0" destOrd="0" presId="urn:microsoft.com/office/officeart/2009/3/layout/HorizontalOrganizationChart"/>
    <dgm:cxn modelId="{DB3D707C-7E29-48E8-BE8C-C211F228BDF0}" type="presParOf" srcId="{E9C46A09-421D-4B68-B458-F0D5B18BC6B1}" destId="{ED5B6B99-048B-4B01-97DE-3921ACE18DB2}" srcOrd="0" destOrd="0" presId="urn:microsoft.com/office/officeart/2009/3/layout/HorizontalOrganizationChart"/>
    <dgm:cxn modelId="{C0789F03-5463-4FE5-879C-05C88B3894F5}" type="presParOf" srcId="{E9C46A09-421D-4B68-B458-F0D5B18BC6B1}" destId="{26137B91-0EEE-4B78-A2F9-D9D9A0B34854}" srcOrd="1" destOrd="0" presId="urn:microsoft.com/office/officeart/2009/3/layout/HorizontalOrganizationChart"/>
    <dgm:cxn modelId="{7CFF3D3E-6BE5-4C2F-AF9B-5F93EEAFB4FA}" type="presParOf" srcId="{1AF042D3-324E-49EE-9297-F0DA41E18DE5}" destId="{BA7EBE4D-4978-4C41-9AFB-16F262DD3F77}" srcOrd="1" destOrd="0" presId="urn:microsoft.com/office/officeart/2009/3/layout/HorizontalOrganizationChart"/>
    <dgm:cxn modelId="{AD44CA03-0ED3-4342-BAC6-5788AA6A114C}" type="presParOf" srcId="{BA7EBE4D-4978-4C41-9AFB-16F262DD3F77}" destId="{F7E55352-D4AD-404F-B0BF-23A432217399}" srcOrd="0" destOrd="0" presId="urn:microsoft.com/office/officeart/2009/3/layout/HorizontalOrganizationChart"/>
    <dgm:cxn modelId="{7C6ED0B1-86AF-41BE-9C3E-6487DD6B480A}" type="presParOf" srcId="{BA7EBE4D-4978-4C41-9AFB-16F262DD3F77}" destId="{A050BC4E-85F1-4325-9F6E-92C8F9630BBB}" srcOrd="1" destOrd="0" presId="urn:microsoft.com/office/officeart/2009/3/layout/HorizontalOrganizationChart"/>
    <dgm:cxn modelId="{6A68454A-4855-482B-81D5-BDB22E083371}" type="presParOf" srcId="{A050BC4E-85F1-4325-9F6E-92C8F9630BBB}" destId="{9E8B50FF-A767-4B67-A7D0-81C9C58F5AEA}" srcOrd="0" destOrd="0" presId="urn:microsoft.com/office/officeart/2009/3/layout/HorizontalOrganizationChart"/>
    <dgm:cxn modelId="{4813EC74-5237-43A6-9750-FF8A814D0205}" type="presParOf" srcId="{9E8B50FF-A767-4B67-A7D0-81C9C58F5AEA}" destId="{CFB6A25E-8AE1-4738-A7EC-596EA6DAB722}" srcOrd="0" destOrd="0" presId="urn:microsoft.com/office/officeart/2009/3/layout/HorizontalOrganizationChart"/>
    <dgm:cxn modelId="{09FDDEFA-2048-4177-A874-5F68AF0494DC}" type="presParOf" srcId="{9E8B50FF-A767-4B67-A7D0-81C9C58F5AEA}" destId="{07D57B9B-D17A-452A-BB65-3788AEE27396}" srcOrd="1" destOrd="0" presId="urn:microsoft.com/office/officeart/2009/3/layout/HorizontalOrganizationChart"/>
    <dgm:cxn modelId="{D31E0B96-D380-4329-B648-14287D8EA557}" type="presParOf" srcId="{A050BC4E-85F1-4325-9F6E-92C8F9630BBB}" destId="{7561565D-C28E-4646-A104-ECA8387F4324}" srcOrd="1" destOrd="0" presId="urn:microsoft.com/office/officeart/2009/3/layout/HorizontalOrganizationChart"/>
    <dgm:cxn modelId="{C60B97AF-1BC1-4D5C-82E0-4B2A542B5B22}" type="presParOf" srcId="{A050BC4E-85F1-4325-9F6E-92C8F9630BBB}" destId="{9566D389-5834-4879-B111-570259BE4F4D}" srcOrd="2" destOrd="0" presId="urn:microsoft.com/office/officeart/2009/3/layout/HorizontalOrganizationChart"/>
    <dgm:cxn modelId="{8F6687CE-DE75-48CF-BF4C-FBBB9E2C3BA4}" type="presParOf" srcId="{BA7EBE4D-4978-4C41-9AFB-16F262DD3F77}" destId="{17C1C841-E727-4F6E-8F1A-252B90EED691}" srcOrd="2" destOrd="0" presId="urn:microsoft.com/office/officeart/2009/3/layout/HorizontalOrganizationChart"/>
    <dgm:cxn modelId="{F8D44607-2EF6-4A5E-8BDE-09E99319A9A1}" type="presParOf" srcId="{BA7EBE4D-4978-4C41-9AFB-16F262DD3F77}" destId="{3FDC9C72-24F0-451C-A1F0-5E3C36537BFF}" srcOrd="3" destOrd="0" presId="urn:microsoft.com/office/officeart/2009/3/layout/HorizontalOrganizationChart"/>
    <dgm:cxn modelId="{7B88AEDF-EDCB-4353-82AD-7322916B0599}" type="presParOf" srcId="{3FDC9C72-24F0-451C-A1F0-5E3C36537BFF}" destId="{64AA728A-E9DC-4426-A6D4-686539964CFA}" srcOrd="0" destOrd="0" presId="urn:microsoft.com/office/officeart/2009/3/layout/HorizontalOrganizationChart"/>
    <dgm:cxn modelId="{C650AA3E-1235-4E4E-9705-FC756E773161}" type="presParOf" srcId="{64AA728A-E9DC-4426-A6D4-686539964CFA}" destId="{FF59C45A-06EF-4413-95F7-28810A707A6D}" srcOrd="0" destOrd="0" presId="urn:microsoft.com/office/officeart/2009/3/layout/HorizontalOrganizationChart"/>
    <dgm:cxn modelId="{3CE037AA-5852-40AE-AF25-13FE5A24E8F7}" type="presParOf" srcId="{64AA728A-E9DC-4426-A6D4-686539964CFA}" destId="{F4C0A2B7-FBEA-4ED8-97C4-67FDAF8609BD}" srcOrd="1" destOrd="0" presId="urn:microsoft.com/office/officeart/2009/3/layout/HorizontalOrganizationChart"/>
    <dgm:cxn modelId="{4C8B7147-3B22-4500-AC58-1367BB5880EA}" type="presParOf" srcId="{3FDC9C72-24F0-451C-A1F0-5E3C36537BFF}" destId="{CC58BB22-A9FD-4A0A-82EE-6959346C5963}" srcOrd="1" destOrd="0" presId="urn:microsoft.com/office/officeart/2009/3/layout/HorizontalOrganizationChart"/>
    <dgm:cxn modelId="{E61177EC-BD28-4D72-8AC1-73130B3DE41F}" type="presParOf" srcId="{3FDC9C72-24F0-451C-A1F0-5E3C36537BFF}" destId="{82ED3F78-16B8-45D1-A2BC-AC20E5C10939}" srcOrd="2" destOrd="0" presId="urn:microsoft.com/office/officeart/2009/3/layout/HorizontalOrganizationChart"/>
    <dgm:cxn modelId="{0BFD01F2-D379-45F5-89A5-00F0A6D05F9A}" type="presParOf" srcId="{1AF042D3-324E-49EE-9297-F0DA41E18DE5}" destId="{E8412FE0-8BE4-411F-ACCA-C8C5D253DA24}" srcOrd="2" destOrd="0" presId="urn:microsoft.com/office/officeart/2009/3/layout/HorizontalOrganizationChart"/>
    <dgm:cxn modelId="{D1FA96D2-19BC-4FA7-B202-CCEBF6563C18}" type="presParOf" srcId="{F19668D1-A27B-4ADC-A00A-C7F99271AFCE}" destId="{B18BFAC6-7D7F-4B3C-BC1F-F3BFF1E5119F}" srcOrd="2" destOrd="0" presId="urn:microsoft.com/office/officeart/2009/3/layout/HorizontalOrganizationChart"/>
    <dgm:cxn modelId="{12B66C76-9F35-42A8-9C04-C5CD8D96F28F}" type="presParOf" srcId="{F19668D1-A27B-4ADC-A00A-C7F99271AFCE}" destId="{D66B2CA3-FC04-4275-8450-9B2F9D794157}" srcOrd="3" destOrd="0" presId="urn:microsoft.com/office/officeart/2009/3/layout/HorizontalOrganizationChart"/>
    <dgm:cxn modelId="{4D6CB1BF-D037-49CA-AECE-5171D0F7FD44}" type="presParOf" srcId="{D66B2CA3-FC04-4275-8450-9B2F9D794157}" destId="{32F49338-D118-47CE-B815-8507D022EC9D}" srcOrd="0" destOrd="0" presId="urn:microsoft.com/office/officeart/2009/3/layout/HorizontalOrganizationChart"/>
    <dgm:cxn modelId="{FDFD421C-D4BB-44D1-B462-B9BD697F6E56}" type="presParOf" srcId="{32F49338-D118-47CE-B815-8507D022EC9D}" destId="{02D7EA27-D0F9-4104-8C77-BA02F5B2C32C}" srcOrd="0" destOrd="0" presId="urn:microsoft.com/office/officeart/2009/3/layout/HorizontalOrganizationChart"/>
    <dgm:cxn modelId="{2BF7A12F-2E98-4847-817F-896D49E07E0B}" type="presParOf" srcId="{32F49338-D118-47CE-B815-8507D022EC9D}" destId="{A184E66D-1961-492B-BA41-09178C934287}" srcOrd="1" destOrd="0" presId="urn:microsoft.com/office/officeart/2009/3/layout/HorizontalOrganizationChart"/>
    <dgm:cxn modelId="{B53572CB-7406-4427-A265-76158D644E27}" type="presParOf" srcId="{D66B2CA3-FC04-4275-8450-9B2F9D794157}" destId="{F3A90879-50A6-48A1-A27A-E99DFF3A4FFC}" srcOrd="1" destOrd="0" presId="urn:microsoft.com/office/officeart/2009/3/layout/HorizontalOrganizationChart"/>
    <dgm:cxn modelId="{C1955D4F-50D8-43B1-9ED6-D53C041D5D83}" type="presParOf" srcId="{D66B2CA3-FC04-4275-8450-9B2F9D794157}" destId="{26930F43-B1D9-4BF1-BC07-1015FAC9C0FE}" srcOrd="2" destOrd="0" presId="urn:microsoft.com/office/officeart/2009/3/layout/HorizontalOrganizationChart"/>
    <dgm:cxn modelId="{1116378B-F568-4139-B303-08612302B101}" type="presParOf" srcId="{6A9245AC-84AB-4063-A240-10C1F08423A4}" destId="{BDCCB426-4525-45F3-9CB5-DF33358183FD}" srcOrd="2" destOrd="0" presId="urn:microsoft.com/office/officeart/2009/3/layout/HorizontalOrganizationChart"/>
    <dgm:cxn modelId="{B94848A4-D5AE-47D8-8297-A6695A3E7D8F}" type="presParOf" srcId="{FA5A4766-86F5-4A0F-9903-1C85663F2FB0}" destId="{E8E57B38-6BEF-489B-994E-B6D843C29C47}" srcOrd="2" destOrd="0" presId="urn:microsoft.com/office/officeart/2009/3/layout/HorizontalOrganizationChart"/>
  </dgm:cxnLst>
  <dgm:bg/>
  <dgm:whole/>
  <dgm:extLst>
    <a:ext uri="http://schemas.microsoft.com/office/drawing/2008/diagram">
      <dsp:dataModelExt xmlns:dsp="http://schemas.microsoft.com/office/drawing/2008/diagram" relId="rId2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9881609-8A62-46A9-B937-4772C9F70098}" type="doc">
      <dgm:prSet loTypeId="urn:microsoft.com/office/officeart/2009/3/layout/HorizontalOrganizationChart" loCatId="hierarchy" qsTypeId="urn:microsoft.com/office/officeart/2005/8/quickstyle/3d2" qsCatId="3D" csTypeId="urn:microsoft.com/office/officeart/2005/8/colors/accent1_2" csCatId="accent1" phldr="1"/>
      <dgm:spPr/>
      <dgm:t>
        <a:bodyPr/>
        <a:lstStyle/>
        <a:p>
          <a:endParaRPr lang="fr-FR"/>
        </a:p>
      </dgm:t>
    </dgm:pt>
    <dgm:pt modelId="{640BD6DF-BA03-4C02-87D8-FCCE762D21D8}">
      <dgm:prSet phldrT="[Texte]"/>
      <dgm:spPr/>
      <dgm:t>
        <a:bodyPr/>
        <a:lstStyle/>
        <a:p>
          <a:r>
            <a:rPr lang="fr-FR" dirty="0">
              <a:solidFill>
                <a:srgbClr val="002060"/>
              </a:solidFill>
            </a:rPr>
            <a:t>Faire évoluer l’évaluation…</a:t>
          </a:r>
        </a:p>
      </dgm:t>
    </dgm:pt>
    <dgm:pt modelId="{74415419-DE2C-48BD-8AB9-28F32ED9FC6E}" type="parTrans" cxnId="{F74B6BD6-C557-44BF-BDD5-CB6EB6A034B4}">
      <dgm:prSet/>
      <dgm:spPr/>
      <dgm:t>
        <a:bodyPr/>
        <a:lstStyle/>
        <a:p>
          <a:endParaRPr lang="fr-FR">
            <a:solidFill>
              <a:srgbClr val="002060"/>
            </a:solidFill>
          </a:endParaRPr>
        </a:p>
      </dgm:t>
    </dgm:pt>
    <dgm:pt modelId="{BB86D598-8A92-47EC-802B-BBAA78DD0D46}" type="sibTrans" cxnId="{F74B6BD6-C557-44BF-BDD5-CB6EB6A034B4}">
      <dgm:prSet/>
      <dgm:spPr/>
      <dgm:t>
        <a:bodyPr/>
        <a:lstStyle/>
        <a:p>
          <a:endParaRPr lang="fr-FR">
            <a:solidFill>
              <a:srgbClr val="002060"/>
            </a:solidFill>
          </a:endParaRPr>
        </a:p>
      </dgm:t>
    </dgm:pt>
    <dgm:pt modelId="{37ACF72F-1B52-415E-BF66-DE4D540B9F94}">
      <dgm:prSet phldrT="[Texte]"/>
      <dgm:spPr/>
      <dgm:t>
        <a:bodyPr/>
        <a:lstStyle/>
        <a:p>
          <a:r>
            <a:rPr lang="fr-FR" dirty="0">
              <a:solidFill>
                <a:srgbClr val="002060"/>
              </a:solidFill>
            </a:rPr>
            <a:t>Privilégier…</a:t>
          </a:r>
        </a:p>
      </dgm:t>
    </dgm:pt>
    <dgm:pt modelId="{CB6D0456-3016-4B47-A1C5-0247F6584761}" type="parTrans" cxnId="{9CF735C8-E96D-4943-BE75-85ADC7209DCF}">
      <dgm:prSet/>
      <dgm:spPr/>
      <dgm:t>
        <a:bodyPr/>
        <a:lstStyle/>
        <a:p>
          <a:endParaRPr lang="fr-FR">
            <a:solidFill>
              <a:srgbClr val="002060"/>
            </a:solidFill>
          </a:endParaRPr>
        </a:p>
      </dgm:t>
    </dgm:pt>
    <dgm:pt modelId="{D7B8DF93-BC7E-4CC9-A88A-739D44679475}" type="sibTrans" cxnId="{9CF735C8-E96D-4943-BE75-85ADC7209DCF}">
      <dgm:prSet/>
      <dgm:spPr/>
      <dgm:t>
        <a:bodyPr/>
        <a:lstStyle/>
        <a:p>
          <a:endParaRPr lang="fr-FR">
            <a:solidFill>
              <a:srgbClr val="002060"/>
            </a:solidFill>
          </a:endParaRPr>
        </a:p>
      </dgm:t>
    </dgm:pt>
    <dgm:pt modelId="{3A49EF69-28FB-4256-8FCD-863E96080C7C}">
      <dgm:prSet phldrT="[Texte]"/>
      <dgm:spPr/>
      <dgm:t>
        <a:bodyPr/>
        <a:lstStyle/>
        <a:p>
          <a:r>
            <a:rPr lang="fr-FR" dirty="0">
              <a:solidFill>
                <a:srgbClr val="002060"/>
              </a:solidFill>
            </a:rPr>
            <a:t>Rendre l’évaluation…</a:t>
          </a:r>
        </a:p>
      </dgm:t>
    </dgm:pt>
    <dgm:pt modelId="{127E0F9F-555D-47BB-940E-99F368300EB2}" type="parTrans" cxnId="{689CB404-68A9-490B-A914-54C4146167B7}">
      <dgm:prSet/>
      <dgm:spPr/>
      <dgm:t>
        <a:bodyPr/>
        <a:lstStyle/>
        <a:p>
          <a:endParaRPr lang="fr-FR">
            <a:solidFill>
              <a:srgbClr val="002060"/>
            </a:solidFill>
          </a:endParaRPr>
        </a:p>
      </dgm:t>
    </dgm:pt>
    <dgm:pt modelId="{F2AF23FF-ECD7-423F-9879-05D959BB4C90}" type="sibTrans" cxnId="{689CB404-68A9-490B-A914-54C4146167B7}">
      <dgm:prSet/>
      <dgm:spPr/>
      <dgm:t>
        <a:bodyPr/>
        <a:lstStyle/>
        <a:p>
          <a:endParaRPr lang="fr-FR">
            <a:solidFill>
              <a:srgbClr val="002060"/>
            </a:solidFill>
          </a:endParaRPr>
        </a:p>
      </dgm:t>
    </dgm:pt>
    <dgm:pt modelId="{F82B2177-3361-43C0-954B-BB830EA6D6BD}">
      <dgm:prSet phldrT="[Texte]"/>
      <dgm:spPr/>
      <dgm:t>
        <a:bodyPr/>
        <a:lstStyle/>
        <a:p>
          <a:r>
            <a:rPr lang="fr-FR" dirty="0">
              <a:solidFill>
                <a:srgbClr val="002060"/>
              </a:solidFill>
            </a:rPr>
            <a:t>Valoriser…</a:t>
          </a:r>
        </a:p>
      </dgm:t>
    </dgm:pt>
    <dgm:pt modelId="{B7AA188D-B880-478C-BD78-292FE762B06A}" type="parTrans" cxnId="{48EA6F61-FC80-46C3-B2F6-8F091C7925AF}">
      <dgm:prSet/>
      <dgm:spPr/>
      <dgm:t>
        <a:bodyPr/>
        <a:lstStyle/>
        <a:p>
          <a:endParaRPr lang="fr-FR">
            <a:solidFill>
              <a:srgbClr val="002060"/>
            </a:solidFill>
          </a:endParaRPr>
        </a:p>
      </dgm:t>
    </dgm:pt>
    <dgm:pt modelId="{D0A92B15-3261-4E19-8F38-0A2EBCCBEA74}" type="sibTrans" cxnId="{48EA6F61-FC80-46C3-B2F6-8F091C7925AF}">
      <dgm:prSet/>
      <dgm:spPr/>
      <dgm:t>
        <a:bodyPr/>
        <a:lstStyle/>
        <a:p>
          <a:endParaRPr lang="fr-FR">
            <a:solidFill>
              <a:srgbClr val="002060"/>
            </a:solidFill>
          </a:endParaRPr>
        </a:p>
      </dgm:t>
    </dgm:pt>
    <dgm:pt modelId="{10FD6D73-52B3-4593-9870-0C996CE1D821}">
      <dgm:prSet phldrT="[Texte]"/>
      <dgm:spPr/>
      <dgm:t>
        <a:bodyPr/>
        <a:lstStyle/>
        <a:p>
          <a:r>
            <a:rPr lang="fr-FR" dirty="0">
              <a:solidFill>
                <a:srgbClr val="002060"/>
              </a:solidFill>
            </a:rPr>
            <a:t>Mesurer…</a:t>
          </a:r>
        </a:p>
      </dgm:t>
    </dgm:pt>
    <dgm:pt modelId="{500D2B64-1751-4B70-A5FB-91CCE288E2BD}" type="parTrans" cxnId="{63E8861E-1372-4DDE-883C-15692D1C4CCE}">
      <dgm:prSet/>
      <dgm:spPr/>
      <dgm:t>
        <a:bodyPr/>
        <a:lstStyle/>
        <a:p>
          <a:endParaRPr lang="fr-FR">
            <a:solidFill>
              <a:srgbClr val="002060"/>
            </a:solidFill>
          </a:endParaRPr>
        </a:p>
      </dgm:t>
    </dgm:pt>
    <dgm:pt modelId="{95C81BAC-300F-466E-A1BD-47AD4FD856BA}" type="sibTrans" cxnId="{63E8861E-1372-4DDE-883C-15692D1C4CCE}">
      <dgm:prSet/>
      <dgm:spPr/>
      <dgm:t>
        <a:bodyPr/>
        <a:lstStyle/>
        <a:p>
          <a:endParaRPr lang="fr-FR">
            <a:solidFill>
              <a:srgbClr val="002060"/>
            </a:solidFill>
          </a:endParaRPr>
        </a:p>
      </dgm:t>
    </dgm:pt>
    <dgm:pt modelId="{EBDEC88A-324E-41EA-8C3D-731111683F72}">
      <dgm:prSet phldrT="[Texte]"/>
      <dgm:spPr/>
      <dgm:t>
        <a:bodyPr/>
        <a:lstStyle/>
        <a:p>
          <a:r>
            <a:rPr lang="fr-FR" dirty="0">
              <a:solidFill>
                <a:srgbClr val="002060"/>
              </a:solidFill>
            </a:rPr>
            <a:t>Une évaluation positive</a:t>
          </a:r>
        </a:p>
      </dgm:t>
    </dgm:pt>
    <dgm:pt modelId="{3C40E626-F01B-4019-AD35-ECF80E79561B}" type="parTrans" cxnId="{771DA74E-4EB3-40EC-A489-F6F98A5527BC}">
      <dgm:prSet/>
      <dgm:spPr/>
      <dgm:t>
        <a:bodyPr/>
        <a:lstStyle/>
        <a:p>
          <a:endParaRPr lang="fr-FR"/>
        </a:p>
      </dgm:t>
    </dgm:pt>
    <dgm:pt modelId="{1D000699-4F8E-4532-9ECA-F2572A06B00D}" type="sibTrans" cxnId="{771DA74E-4EB3-40EC-A489-F6F98A5527BC}">
      <dgm:prSet/>
      <dgm:spPr/>
      <dgm:t>
        <a:bodyPr/>
        <a:lstStyle/>
        <a:p>
          <a:endParaRPr lang="fr-FR"/>
        </a:p>
      </dgm:t>
    </dgm:pt>
    <dgm:pt modelId="{15CE5EE0-EE39-41BB-835E-23E3C1E6C984}">
      <dgm:prSet phldrT="[Texte]"/>
      <dgm:spPr/>
      <dgm:t>
        <a:bodyPr/>
        <a:lstStyle/>
        <a:p>
          <a:r>
            <a:rPr lang="fr-FR" dirty="0">
              <a:solidFill>
                <a:srgbClr val="002060"/>
              </a:solidFill>
            </a:rPr>
            <a:t>Simple</a:t>
          </a:r>
        </a:p>
      </dgm:t>
    </dgm:pt>
    <dgm:pt modelId="{4CA6DD28-FA32-4126-8D1D-CA63180FD711}" type="parTrans" cxnId="{B2561DE1-DDC9-4711-A12C-B83FF0FECB52}">
      <dgm:prSet/>
      <dgm:spPr/>
      <dgm:t>
        <a:bodyPr/>
        <a:lstStyle/>
        <a:p>
          <a:endParaRPr lang="fr-FR"/>
        </a:p>
      </dgm:t>
    </dgm:pt>
    <dgm:pt modelId="{2D85DED7-5AF5-4A91-B451-5C4D234BF0AD}" type="sibTrans" cxnId="{B2561DE1-DDC9-4711-A12C-B83FF0FECB52}">
      <dgm:prSet/>
      <dgm:spPr/>
      <dgm:t>
        <a:bodyPr/>
        <a:lstStyle/>
        <a:p>
          <a:endParaRPr lang="fr-FR"/>
        </a:p>
      </dgm:t>
    </dgm:pt>
    <dgm:pt modelId="{AED2A71C-0A77-4E90-A6A6-896AAD05823D}">
      <dgm:prSet phldrT="[Texte]"/>
      <dgm:spPr/>
      <dgm:t>
        <a:bodyPr/>
        <a:lstStyle/>
        <a:p>
          <a:endParaRPr lang="fr-FR" dirty="0">
            <a:solidFill>
              <a:srgbClr val="002060"/>
            </a:solidFill>
          </a:endParaRPr>
        </a:p>
      </dgm:t>
    </dgm:pt>
    <dgm:pt modelId="{A43E4F00-5E49-453B-925D-B96019AE468C}" type="parTrans" cxnId="{9AA87451-780E-4F70-B6D2-726D3D05619E}">
      <dgm:prSet/>
      <dgm:spPr/>
      <dgm:t>
        <a:bodyPr/>
        <a:lstStyle/>
        <a:p>
          <a:endParaRPr lang="fr-FR"/>
        </a:p>
      </dgm:t>
    </dgm:pt>
    <dgm:pt modelId="{E2A57342-8FA4-4D1C-8CB9-D8F9907B2DA8}" type="sibTrans" cxnId="{9AA87451-780E-4F70-B6D2-726D3D05619E}">
      <dgm:prSet/>
      <dgm:spPr/>
      <dgm:t>
        <a:bodyPr/>
        <a:lstStyle/>
        <a:p>
          <a:endParaRPr lang="fr-FR"/>
        </a:p>
      </dgm:t>
    </dgm:pt>
    <dgm:pt modelId="{3A56E42B-555B-4F82-A0EA-6CC0F7AC4808}">
      <dgm:prSet phldrT="[Texte]"/>
      <dgm:spPr/>
      <dgm:t>
        <a:bodyPr/>
        <a:lstStyle/>
        <a:p>
          <a:r>
            <a:rPr lang="fr-FR" dirty="0">
              <a:solidFill>
                <a:srgbClr val="002060"/>
              </a:solidFill>
            </a:rPr>
            <a:t>Encourager…</a:t>
          </a:r>
        </a:p>
      </dgm:t>
    </dgm:pt>
    <dgm:pt modelId="{652E16CB-8B5B-410C-B70A-A31E7C1C9C7B}" type="parTrans" cxnId="{A87229D2-C1D8-43E8-AC09-EC3E125D67ED}">
      <dgm:prSet/>
      <dgm:spPr/>
      <dgm:t>
        <a:bodyPr/>
        <a:lstStyle/>
        <a:p>
          <a:endParaRPr lang="fr-FR"/>
        </a:p>
      </dgm:t>
    </dgm:pt>
    <dgm:pt modelId="{603C95C5-7CED-49F4-A6BA-0ECB61E72C49}" type="sibTrans" cxnId="{A87229D2-C1D8-43E8-AC09-EC3E125D67ED}">
      <dgm:prSet/>
      <dgm:spPr/>
      <dgm:t>
        <a:bodyPr/>
        <a:lstStyle/>
        <a:p>
          <a:endParaRPr lang="fr-FR"/>
        </a:p>
      </dgm:t>
    </dgm:pt>
    <dgm:pt modelId="{0B5C4B33-238F-4A57-8C6C-EFC46784B320}">
      <dgm:prSet phldrT="[Texte]"/>
      <dgm:spPr/>
      <dgm:t>
        <a:bodyPr/>
        <a:lstStyle/>
        <a:p>
          <a:r>
            <a:rPr lang="fr-FR">
              <a:solidFill>
                <a:srgbClr val="002060"/>
              </a:solidFill>
            </a:rPr>
            <a:t>Les </a:t>
          </a:r>
          <a:r>
            <a:rPr lang="fr-FR" dirty="0">
              <a:solidFill>
                <a:srgbClr val="002060"/>
              </a:solidFill>
            </a:rPr>
            <a:t>initiatives</a:t>
          </a:r>
        </a:p>
      </dgm:t>
    </dgm:pt>
    <dgm:pt modelId="{5C50A25C-083D-4961-B2E3-6C4545AE99EC}" type="parTrans" cxnId="{9AE10FC9-10A7-454B-A640-6EC438B56A57}">
      <dgm:prSet/>
      <dgm:spPr/>
      <dgm:t>
        <a:bodyPr/>
        <a:lstStyle/>
        <a:p>
          <a:endParaRPr lang="fr-FR"/>
        </a:p>
      </dgm:t>
    </dgm:pt>
    <dgm:pt modelId="{4A2F6C63-4CB3-4D8D-A913-C0E0254D659D}" type="sibTrans" cxnId="{9AE10FC9-10A7-454B-A640-6EC438B56A57}">
      <dgm:prSet/>
      <dgm:spPr/>
      <dgm:t>
        <a:bodyPr/>
        <a:lstStyle/>
        <a:p>
          <a:endParaRPr lang="fr-FR"/>
        </a:p>
      </dgm:t>
    </dgm:pt>
    <dgm:pt modelId="{1DFF2E94-F6A4-4B0C-904A-6FCBA5BCDA4B}">
      <dgm:prSet phldrT="[Texte]"/>
      <dgm:spPr/>
      <dgm:t>
        <a:bodyPr/>
        <a:lstStyle/>
        <a:p>
          <a:r>
            <a:rPr lang="fr-FR" dirty="0">
              <a:solidFill>
                <a:srgbClr val="002060"/>
              </a:solidFill>
            </a:rPr>
            <a:t>Les progrès</a:t>
          </a:r>
        </a:p>
      </dgm:t>
    </dgm:pt>
    <dgm:pt modelId="{E0BE463D-4C68-482F-BC83-13D18610B8BA}" type="parTrans" cxnId="{F0F51E30-FBCA-4FE3-8A35-F8CBF0D4364B}">
      <dgm:prSet/>
      <dgm:spPr/>
      <dgm:t>
        <a:bodyPr/>
        <a:lstStyle/>
        <a:p>
          <a:endParaRPr lang="fr-FR"/>
        </a:p>
      </dgm:t>
    </dgm:pt>
    <dgm:pt modelId="{E807DC9C-0A9B-4D76-94D3-7D5260F1A558}" type="sibTrans" cxnId="{F0F51E30-FBCA-4FE3-8A35-F8CBF0D4364B}">
      <dgm:prSet/>
      <dgm:spPr/>
      <dgm:t>
        <a:bodyPr/>
        <a:lstStyle/>
        <a:p>
          <a:endParaRPr lang="fr-FR"/>
        </a:p>
      </dgm:t>
    </dgm:pt>
    <dgm:pt modelId="{63915489-439F-49D7-A809-7137A2F04811}">
      <dgm:prSet phldrT="[Texte]"/>
      <dgm:spPr/>
      <dgm:t>
        <a:bodyPr/>
        <a:lstStyle/>
        <a:p>
          <a:endParaRPr lang="fr-FR" dirty="0">
            <a:solidFill>
              <a:srgbClr val="002060"/>
            </a:solidFill>
          </a:endParaRPr>
        </a:p>
      </dgm:t>
    </dgm:pt>
    <dgm:pt modelId="{4B2CF3E2-215D-4E76-9A16-43C934D3030D}" type="parTrans" cxnId="{AD399F01-5DCF-4853-826F-615838B60B49}">
      <dgm:prSet/>
      <dgm:spPr/>
      <dgm:t>
        <a:bodyPr/>
        <a:lstStyle/>
        <a:p>
          <a:endParaRPr lang="fr-FR"/>
        </a:p>
      </dgm:t>
    </dgm:pt>
    <dgm:pt modelId="{AB8CE82B-FA90-45B5-B6C2-24FABE750820}" type="sibTrans" cxnId="{AD399F01-5DCF-4853-826F-615838B60B49}">
      <dgm:prSet/>
      <dgm:spPr/>
      <dgm:t>
        <a:bodyPr/>
        <a:lstStyle/>
        <a:p>
          <a:endParaRPr lang="fr-FR"/>
        </a:p>
      </dgm:t>
    </dgm:pt>
    <dgm:pt modelId="{FE28C547-222B-4846-A5B9-8027793690B0}">
      <dgm:prSet phldrT="[Texte]"/>
      <dgm:spPr/>
      <dgm:t>
        <a:bodyPr/>
        <a:lstStyle/>
        <a:p>
          <a:endParaRPr lang="fr-FR" dirty="0">
            <a:solidFill>
              <a:srgbClr val="002060"/>
            </a:solidFill>
          </a:endParaRPr>
        </a:p>
      </dgm:t>
    </dgm:pt>
    <dgm:pt modelId="{1ABB25C1-DB8F-49AA-B7DE-EE7ED93C4716}" type="parTrans" cxnId="{456C4779-662A-4F08-8AF7-515A0A195A5B}">
      <dgm:prSet/>
      <dgm:spPr/>
      <dgm:t>
        <a:bodyPr/>
        <a:lstStyle/>
        <a:p>
          <a:endParaRPr lang="fr-FR"/>
        </a:p>
      </dgm:t>
    </dgm:pt>
    <dgm:pt modelId="{B3C8A99A-8ECC-4E71-8956-CF9C41A61D32}" type="sibTrans" cxnId="{456C4779-662A-4F08-8AF7-515A0A195A5B}">
      <dgm:prSet/>
      <dgm:spPr/>
      <dgm:t>
        <a:bodyPr/>
        <a:lstStyle/>
        <a:p>
          <a:endParaRPr lang="fr-FR"/>
        </a:p>
      </dgm:t>
    </dgm:pt>
    <dgm:pt modelId="{A9B48322-4AC9-4875-8C8F-FA4FE4CA59EC}">
      <dgm:prSet phldrT="[Texte]"/>
      <dgm:spPr/>
      <dgm:t>
        <a:bodyPr/>
        <a:lstStyle/>
        <a:p>
          <a:endParaRPr lang="fr-FR" dirty="0">
            <a:solidFill>
              <a:srgbClr val="002060"/>
            </a:solidFill>
          </a:endParaRPr>
        </a:p>
      </dgm:t>
    </dgm:pt>
    <dgm:pt modelId="{22DD5F95-2E9B-4933-A9F5-D9B24F38D2A4}" type="parTrans" cxnId="{D73A55AF-D3E7-4550-82B6-D5CDE403E1B2}">
      <dgm:prSet/>
      <dgm:spPr/>
      <dgm:t>
        <a:bodyPr/>
        <a:lstStyle/>
        <a:p>
          <a:endParaRPr lang="fr-FR"/>
        </a:p>
      </dgm:t>
    </dgm:pt>
    <dgm:pt modelId="{3B642347-0CE7-4C0E-A9A0-5FE9DDC6D7DE}" type="sibTrans" cxnId="{D73A55AF-D3E7-4550-82B6-D5CDE403E1B2}">
      <dgm:prSet/>
      <dgm:spPr/>
      <dgm:t>
        <a:bodyPr/>
        <a:lstStyle/>
        <a:p>
          <a:endParaRPr lang="fr-FR"/>
        </a:p>
      </dgm:t>
    </dgm:pt>
    <dgm:pt modelId="{C4DE4F77-6EB2-40A6-98E2-1B0C5A33F91C}">
      <dgm:prSet phldrT="[Texte]"/>
      <dgm:spPr/>
      <dgm:t>
        <a:bodyPr/>
        <a:lstStyle/>
        <a:p>
          <a:r>
            <a:rPr lang="fr-FR" dirty="0">
              <a:solidFill>
                <a:srgbClr val="002060"/>
              </a:solidFill>
            </a:rPr>
            <a:t>Lisible</a:t>
          </a:r>
        </a:p>
      </dgm:t>
    </dgm:pt>
    <dgm:pt modelId="{49E97D70-2AB4-4CDF-BF93-355B57FEEE93}" type="parTrans" cxnId="{B9B3A8F9-AE3B-4048-B51A-C4BCA39CE750}">
      <dgm:prSet/>
      <dgm:spPr/>
      <dgm:t>
        <a:bodyPr/>
        <a:lstStyle/>
        <a:p>
          <a:endParaRPr lang="fr-FR"/>
        </a:p>
      </dgm:t>
    </dgm:pt>
    <dgm:pt modelId="{4783D3F3-1065-494E-889E-B3F062BB9BA8}" type="sibTrans" cxnId="{B9B3A8F9-AE3B-4048-B51A-C4BCA39CE750}">
      <dgm:prSet/>
      <dgm:spPr/>
      <dgm:t>
        <a:bodyPr/>
        <a:lstStyle/>
        <a:p>
          <a:endParaRPr lang="fr-FR"/>
        </a:p>
      </dgm:t>
    </dgm:pt>
    <dgm:pt modelId="{9EF3AFC6-371F-4193-B1F4-D16AC9315E90}">
      <dgm:prSet phldrT="[Texte]"/>
      <dgm:spPr/>
      <dgm:t>
        <a:bodyPr/>
        <a:lstStyle/>
        <a:p>
          <a:r>
            <a:rPr lang="fr-FR">
              <a:solidFill>
                <a:srgbClr val="002060"/>
              </a:solidFill>
            </a:rPr>
            <a:t>Compréhensible </a:t>
          </a:r>
          <a:r>
            <a:rPr lang="fr-FR" dirty="0">
              <a:solidFill>
                <a:srgbClr val="002060"/>
              </a:solidFill>
            </a:rPr>
            <a:t>par les familles</a:t>
          </a:r>
        </a:p>
      </dgm:t>
    </dgm:pt>
    <dgm:pt modelId="{6A74FD57-6CF0-4E3D-A68B-5DB2788A88E0}" type="parTrans" cxnId="{6EA01E6C-4040-43C2-85F1-361646930AC0}">
      <dgm:prSet/>
      <dgm:spPr/>
      <dgm:t>
        <a:bodyPr/>
        <a:lstStyle/>
        <a:p>
          <a:endParaRPr lang="fr-FR"/>
        </a:p>
      </dgm:t>
    </dgm:pt>
    <dgm:pt modelId="{48D91E15-4A8E-440C-A3DE-064C1D7C5750}" type="sibTrans" cxnId="{6EA01E6C-4040-43C2-85F1-361646930AC0}">
      <dgm:prSet/>
      <dgm:spPr/>
      <dgm:t>
        <a:bodyPr/>
        <a:lstStyle/>
        <a:p>
          <a:endParaRPr lang="fr-FR"/>
        </a:p>
      </dgm:t>
    </dgm:pt>
    <dgm:pt modelId="{2BAD5BB4-6ADB-4B02-94B6-EF621B4408D9}" type="pres">
      <dgm:prSet presAssocID="{99881609-8A62-46A9-B937-4772C9F70098}" presName="hierChild1" presStyleCnt="0">
        <dgm:presLayoutVars>
          <dgm:orgChart val="1"/>
          <dgm:chPref val="1"/>
          <dgm:dir/>
          <dgm:animOne val="branch"/>
          <dgm:animLvl val="lvl"/>
          <dgm:resizeHandles/>
        </dgm:presLayoutVars>
      </dgm:prSet>
      <dgm:spPr/>
      <dgm:t>
        <a:bodyPr/>
        <a:lstStyle/>
        <a:p>
          <a:endParaRPr lang="fr-FR"/>
        </a:p>
      </dgm:t>
    </dgm:pt>
    <dgm:pt modelId="{FA5A4766-86F5-4A0F-9903-1C85663F2FB0}" type="pres">
      <dgm:prSet presAssocID="{640BD6DF-BA03-4C02-87D8-FCCE762D21D8}" presName="hierRoot1" presStyleCnt="0">
        <dgm:presLayoutVars>
          <dgm:hierBranch val="init"/>
        </dgm:presLayoutVars>
      </dgm:prSet>
      <dgm:spPr/>
    </dgm:pt>
    <dgm:pt modelId="{A2414058-4B83-4298-894D-D135A0C5C15D}" type="pres">
      <dgm:prSet presAssocID="{640BD6DF-BA03-4C02-87D8-FCCE762D21D8}" presName="rootComposite1" presStyleCnt="0"/>
      <dgm:spPr/>
    </dgm:pt>
    <dgm:pt modelId="{F1E1A279-476B-4AB1-8135-47F639AB46FB}" type="pres">
      <dgm:prSet presAssocID="{640BD6DF-BA03-4C02-87D8-FCCE762D21D8}" presName="rootText1" presStyleLbl="node0" presStyleIdx="0" presStyleCnt="1" custScaleX="178179" custLinFactNeighborX="-93045">
        <dgm:presLayoutVars>
          <dgm:chPref val="3"/>
        </dgm:presLayoutVars>
      </dgm:prSet>
      <dgm:spPr/>
      <dgm:t>
        <a:bodyPr/>
        <a:lstStyle/>
        <a:p>
          <a:endParaRPr lang="fr-FR"/>
        </a:p>
      </dgm:t>
    </dgm:pt>
    <dgm:pt modelId="{C64D1C93-0812-46A5-B5B8-BEEF0A807B6D}" type="pres">
      <dgm:prSet presAssocID="{640BD6DF-BA03-4C02-87D8-FCCE762D21D8}" presName="rootConnector1" presStyleLbl="node1" presStyleIdx="0" presStyleCnt="0"/>
      <dgm:spPr/>
      <dgm:t>
        <a:bodyPr/>
        <a:lstStyle/>
        <a:p>
          <a:endParaRPr lang="fr-FR"/>
        </a:p>
      </dgm:t>
    </dgm:pt>
    <dgm:pt modelId="{3E978BC4-1BF2-4CCB-967E-04F4A8C9F258}" type="pres">
      <dgm:prSet presAssocID="{640BD6DF-BA03-4C02-87D8-FCCE762D21D8}" presName="hierChild2" presStyleCnt="0"/>
      <dgm:spPr/>
    </dgm:pt>
    <dgm:pt modelId="{D23A3521-C62B-4A17-8CFF-BB7D333622D8}" type="pres">
      <dgm:prSet presAssocID="{CB6D0456-3016-4B47-A1C5-0247F6584761}" presName="Name64" presStyleLbl="parChTrans1D2" presStyleIdx="0" presStyleCnt="5"/>
      <dgm:spPr/>
      <dgm:t>
        <a:bodyPr/>
        <a:lstStyle/>
        <a:p>
          <a:endParaRPr lang="fr-FR"/>
        </a:p>
      </dgm:t>
    </dgm:pt>
    <dgm:pt modelId="{65C32F6A-709A-4EA3-93A3-F85D89452EB0}" type="pres">
      <dgm:prSet presAssocID="{37ACF72F-1B52-415E-BF66-DE4D540B9F94}" presName="hierRoot2" presStyleCnt="0">
        <dgm:presLayoutVars>
          <dgm:hierBranch val="init"/>
        </dgm:presLayoutVars>
      </dgm:prSet>
      <dgm:spPr/>
    </dgm:pt>
    <dgm:pt modelId="{4FCFFDC4-9069-41D5-A9CE-478E45CEE2D8}" type="pres">
      <dgm:prSet presAssocID="{37ACF72F-1B52-415E-BF66-DE4D540B9F94}" presName="rootComposite" presStyleCnt="0"/>
      <dgm:spPr/>
    </dgm:pt>
    <dgm:pt modelId="{348AFDFB-50BE-4CBA-91AE-C1C57E4BE0EE}" type="pres">
      <dgm:prSet presAssocID="{37ACF72F-1B52-415E-BF66-DE4D540B9F94}" presName="rootText" presStyleLbl="node2" presStyleIdx="0" presStyleCnt="5">
        <dgm:presLayoutVars>
          <dgm:chPref val="3"/>
        </dgm:presLayoutVars>
      </dgm:prSet>
      <dgm:spPr/>
      <dgm:t>
        <a:bodyPr/>
        <a:lstStyle/>
        <a:p>
          <a:endParaRPr lang="fr-FR"/>
        </a:p>
      </dgm:t>
    </dgm:pt>
    <dgm:pt modelId="{3CE6A2AB-2EB4-4867-8D71-268DF76717FA}" type="pres">
      <dgm:prSet presAssocID="{37ACF72F-1B52-415E-BF66-DE4D540B9F94}" presName="rootConnector" presStyleLbl="node2" presStyleIdx="0" presStyleCnt="5"/>
      <dgm:spPr/>
      <dgm:t>
        <a:bodyPr/>
        <a:lstStyle/>
        <a:p>
          <a:endParaRPr lang="fr-FR"/>
        </a:p>
      </dgm:t>
    </dgm:pt>
    <dgm:pt modelId="{7D197BEF-1FEC-49F3-811D-D9AA3C2BD767}" type="pres">
      <dgm:prSet presAssocID="{37ACF72F-1B52-415E-BF66-DE4D540B9F94}" presName="hierChild4" presStyleCnt="0"/>
      <dgm:spPr/>
    </dgm:pt>
    <dgm:pt modelId="{C299BF5C-383F-4AB5-871C-285AEACF8C1E}" type="pres">
      <dgm:prSet presAssocID="{3C40E626-F01B-4019-AD35-ECF80E79561B}" presName="Name64" presStyleLbl="parChTrans1D3" presStyleIdx="0" presStyleCnt="8"/>
      <dgm:spPr/>
      <dgm:t>
        <a:bodyPr/>
        <a:lstStyle/>
        <a:p>
          <a:endParaRPr lang="fr-FR"/>
        </a:p>
      </dgm:t>
    </dgm:pt>
    <dgm:pt modelId="{28D65E6E-1912-4DD9-A13C-9EE55D97BFD9}" type="pres">
      <dgm:prSet presAssocID="{EBDEC88A-324E-41EA-8C3D-731111683F72}" presName="hierRoot2" presStyleCnt="0">
        <dgm:presLayoutVars>
          <dgm:hierBranch val="init"/>
        </dgm:presLayoutVars>
      </dgm:prSet>
      <dgm:spPr/>
    </dgm:pt>
    <dgm:pt modelId="{362D4E94-B7D8-414A-A3D5-3671FC19DBD6}" type="pres">
      <dgm:prSet presAssocID="{EBDEC88A-324E-41EA-8C3D-731111683F72}" presName="rootComposite" presStyleCnt="0"/>
      <dgm:spPr/>
    </dgm:pt>
    <dgm:pt modelId="{8833BC0C-52F2-4EEB-B4C5-ECFA080BE8BE}" type="pres">
      <dgm:prSet presAssocID="{EBDEC88A-324E-41EA-8C3D-731111683F72}" presName="rootText" presStyleLbl="node3" presStyleIdx="0" presStyleCnt="8" custScaleX="194390">
        <dgm:presLayoutVars>
          <dgm:chPref val="3"/>
        </dgm:presLayoutVars>
      </dgm:prSet>
      <dgm:spPr/>
      <dgm:t>
        <a:bodyPr/>
        <a:lstStyle/>
        <a:p>
          <a:endParaRPr lang="fr-FR"/>
        </a:p>
      </dgm:t>
    </dgm:pt>
    <dgm:pt modelId="{00B8A110-F996-4046-891C-C0CB71514997}" type="pres">
      <dgm:prSet presAssocID="{EBDEC88A-324E-41EA-8C3D-731111683F72}" presName="rootConnector" presStyleLbl="node3" presStyleIdx="0" presStyleCnt="8"/>
      <dgm:spPr/>
      <dgm:t>
        <a:bodyPr/>
        <a:lstStyle/>
        <a:p>
          <a:endParaRPr lang="fr-FR"/>
        </a:p>
      </dgm:t>
    </dgm:pt>
    <dgm:pt modelId="{CC968361-4907-4AF3-BC9D-097759A8BC86}" type="pres">
      <dgm:prSet presAssocID="{EBDEC88A-324E-41EA-8C3D-731111683F72}" presName="hierChild4" presStyleCnt="0"/>
      <dgm:spPr/>
    </dgm:pt>
    <dgm:pt modelId="{A9678388-0215-4F49-AD0F-A814B5DEC143}" type="pres">
      <dgm:prSet presAssocID="{EBDEC88A-324E-41EA-8C3D-731111683F72}" presName="hierChild5" presStyleCnt="0"/>
      <dgm:spPr/>
    </dgm:pt>
    <dgm:pt modelId="{49D67083-742F-4282-9A91-0702F6ABD55F}" type="pres">
      <dgm:prSet presAssocID="{37ACF72F-1B52-415E-BF66-DE4D540B9F94}" presName="hierChild5" presStyleCnt="0"/>
      <dgm:spPr/>
    </dgm:pt>
    <dgm:pt modelId="{69D4E3F5-AE7E-47B9-A486-AA6C87A9789E}" type="pres">
      <dgm:prSet presAssocID="{127E0F9F-555D-47BB-940E-99F368300EB2}" presName="Name64" presStyleLbl="parChTrans1D2" presStyleIdx="1" presStyleCnt="5"/>
      <dgm:spPr/>
      <dgm:t>
        <a:bodyPr/>
        <a:lstStyle/>
        <a:p>
          <a:endParaRPr lang="fr-FR"/>
        </a:p>
      </dgm:t>
    </dgm:pt>
    <dgm:pt modelId="{AA9493FD-45F2-42BC-998C-F2660D2E122F}" type="pres">
      <dgm:prSet presAssocID="{3A49EF69-28FB-4256-8FCD-863E96080C7C}" presName="hierRoot2" presStyleCnt="0">
        <dgm:presLayoutVars>
          <dgm:hierBranch val="init"/>
        </dgm:presLayoutVars>
      </dgm:prSet>
      <dgm:spPr/>
    </dgm:pt>
    <dgm:pt modelId="{5D85582B-5CBE-40DC-963C-BF9EC00B7196}" type="pres">
      <dgm:prSet presAssocID="{3A49EF69-28FB-4256-8FCD-863E96080C7C}" presName="rootComposite" presStyleCnt="0"/>
      <dgm:spPr/>
    </dgm:pt>
    <dgm:pt modelId="{DB1CEE91-A733-48D7-9620-CF6C830960E6}" type="pres">
      <dgm:prSet presAssocID="{3A49EF69-28FB-4256-8FCD-863E96080C7C}" presName="rootText" presStyleLbl="node2" presStyleIdx="1" presStyleCnt="5" custScaleX="155841">
        <dgm:presLayoutVars>
          <dgm:chPref val="3"/>
        </dgm:presLayoutVars>
      </dgm:prSet>
      <dgm:spPr/>
      <dgm:t>
        <a:bodyPr/>
        <a:lstStyle/>
        <a:p>
          <a:endParaRPr lang="fr-FR"/>
        </a:p>
      </dgm:t>
    </dgm:pt>
    <dgm:pt modelId="{8EC9945B-9927-49D7-8929-49AD3762F45A}" type="pres">
      <dgm:prSet presAssocID="{3A49EF69-28FB-4256-8FCD-863E96080C7C}" presName="rootConnector" presStyleLbl="node2" presStyleIdx="1" presStyleCnt="5"/>
      <dgm:spPr/>
      <dgm:t>
        <a:bodyPr/>
        <a:lstStyle/>
        <a:p>
          <a:endParaRPr lang="fr-FR"/>
        </a:p>
      </dgm:t>
    </dgm:pt>
    <dgm:pt modelId="{EE99FF3C-C62D-412E-891E-3C76EEC7A37B}" type="pres">
      <dgm:prSet presAssocID="{3A49EF69-28FB-4256-8FCD-863E96080C7C}" presName="hierChild4" presStyleCnt="0"/>
      <dgm:spPr/>
    </dgm:pt>
    <dgm:pt modelId="{18FBECE4-CCED-4088-9F2F-B7C1724E5D6D}" type="pres">
      <dgm:prSet presAssocID="{4CA6DD28-FA32-4126-8D1D-CA63180FD711}" presName="Name64" presStyleLbl="parChTrans1D3" presStyleIdx="1" presStyleCnt="8"/>
      <dgm:spPr/>
      <dgm:t>
        <a:bodyPr/>
        <a:lstStyle/>
        <a:p>
          <a:endParaRPr lang="fr-FR"/>
        </a:p>
      </dgm:t>
    </dgm:pt>
    <dgm:pt modelId="{4C634170-2F7A-4D57-8174-4C978C8EE83B}" type="pres">
      <dgm:prSet presAssocID="{15CE5EE0-EE39-41BB-835E-23E3C1E6C984}" presName="hierRoot2" presStyleCnt="0">
        <dgm:presLayoutVars>
          <dgm:hierBranch val="init"/>
        </dgm:presLayoutVars>
      </dgm:prSet>
      <dgm:spPr/>
    </dgm:pt>
    <dgm:pt modelId="{E6ED9289-D3A6-4D79-8F07-3C7985F8C2F2}" type="pres">
      <dgm:prSet presAssocID="{15CE5EE0-EE39-41BB-835E-23E3C1E6C984}" presName="rootComposite" presStyleCnt="0"/>
      <dgm:spPr/>
    </dgm:pt>
    <dgm:pt modelId="{BFA4BFA8-5738-4327-BA39-16FA58682050}" type="pres">
      <dgm:prSet presAssocID="{15CE5EE0-EE39-41BB-835E-23E3C1E6C984}" presName="rootText" presStyleLbl="node3" presStyleIdx="1" presStyleCnt="8" custScaleX="145703" custLinFactX="100000" custLinFactNeighborX="114206">
        <dgm:presLayoutVars>
          <dgm:chPref val="3"/>
        </dgm:presLayoutVars>
      </dgm:prSet>
      <dgm:spPr/>
      <dgm:t>
        <a:bodyPr/>
        <a:lstStyle/>
        <a:p>
          <a:endParaRPr lang="fr-FR"/>
        </a:p>
      </dgm:t>
    </dgm:pt>
    <dgm:pt modelId="{7DE42E23-C2C5-4889-A828-EE6D4245E338}" type="pres">
      <dgm:prSet presAssocID="{15CE5EE0-EE39-41BB-835E-23E3C1E6C984}" presName="rootConnector" presStyleLbl="node3" presStyleIdx="1" presStyleCnt="8"/>
      <dgm:spPr/>
      <dgm:t>
        <a:bodyPr/>
        <a:lstStyle/>
        <a:p>
          <a:endParaRPr lang="fr-FR"/>
        </a:p>
      </dgm:t>
    </dgm:pt>
    <dgm:pt modelId="{F65D7A1F-AB5D-474A-BD89-22833A7DFA52}" type="pres">
      <dgm:prSet presAssocID="{15CE5EE0-EE39-41BB-835E-23E3C1E6C984}" presName="hierChild4" presStyleCnt="0"/>
      <dgm:spPr/>
    </dgm:pt>
    <dgm:pt modelId="{65DA0A7A-8D6F-4731-B2FC-2590FA2FBF5E}" type="pres">
      <dgm:prSet presAssocID="{15CE5EE0-EE39-41BB-835E-23E3C1E6C984}" presName="hierChild5" presStyleCnt="0"/>
      <dgm:spPr/>
    </dgm:pt>
    <dgm:pt modelId="{E398B542-928D-4CD7-9AFD-D35142CA5B5A}" type="pres">
      <dgm:prSet presAssocID="{49E97D70-2AB4-4CDF-BF93-355B57FEEE93}" presName="Name64" presStyleLbl="parChTrans1D3" presStyleIdx="2" presStyleCnt="8"/>
      <dgm:spPr/>
      <dgm:t>
        <a:bodyPr/>
        <a:lstStyle/>
        <a:p>
          <a:endParaRPr lang="fr-FR"/>
        </a:p>
      </dgm:t>
    </dgm:pt>
    <dgm:pt modelId="{87838ACA-E77D-464C-8B32-D46A9E9DA0D0}" type="pres">
      <dgm:prSet presAssocID="{C4DE4F77-6EB2-40A6-98E2-1B0C5A33F91C}" presName="hierRoot2" presStyleCnt="0">
        <dgm:presLayoutVars>
          <dgm:hierBranch val="init"/>
        </dgm:presLayoutVars>
      </dgm:prSet>
      <dgm:spPr/>
    </dgm:pt>
    <dgm:pt modelId="{9F43B43B-B1EE-4B9A-81D2-A9FE6F4655FB}" type="pres">
      <dgm:prSet presAssocID="{C4DE4F77-6EB2-40A6-98E2-1B0C5A33F91C}" presName="rootComposite" presStyleCnt="0"/>
      <dgm:spPr/>
    </dgm:pt>
    <dgm:pt modelId="{E5952C09-C0EF-4BF9-BFD1-BD052C7BC317}" type="pres">
      <dgm:prSet presAssocID="{C4DE4F77-6EB2-40A6-98E2-1B0C5A33F91C}" presName="rootText" presStyleLbl="node3" presStyleIdx="2" presStyleCnt="8" custScaleX="145703" custLinFactX="100000" custLinFactNeighborX="114206">
        <dgm:presLayoutVars>
          <dgm:chPref val="3"/>
        </dgm:presLayoutVars>
      </dgm:prSet>
      <dgm:spPr/>
      <dgm:t>
        <a:bodyPr/>
        <a:lstStyle/>
        <a:p>
          <a:endParaRPr lang="fr-FR"/>
        </a:p>
      </dgm:t>
    </dgm:pt>
    <dgm:pt modelId="{8D12BBB3-16DC-4AE6-BE5E-27D5FE139FB9}" type="pres">
      <dgm:prSet presAssocID="{C4DE4F77-6EB2-40A6-98E2-1B0C5A33F91C}" presName="rootConnector" presStyleLbl="node3" presStyleIdx="2" presStyleCnt="8"/>
      <dgm:spPr/>
      <dgm:t>
        <a:bodyPr/>
        <a:lstStyle/>
        <a:p>
          <a:endParaRPr lang="fr-FR"/>
        </a:p>
      </dgm:t>
    </dgm:pt>
    <dgm:pt modelId="{DCCF6811-186D-4DFC-81A9-EEE9F0F11620}" type="pres">
      <dgm:prSet presAssocID="{C4DE4F77-6EB2-40A6-98E2-1B0C5A33F91C}" presName="hierChild4" presStyleCnt="0"/>
      <dgm:spPr/>
    </dgm:pt>
    <dgm:pt modelId="{EFB8D7B5-1ABA-4B2C-8729-94D2ED6A9DF2}" type="pres">
      <dgm:prSet presAssocID="{C4DE4F77-6EB2-40A6-98E2-1B0C5A33F91C}" presName="hierChild5" presStyleCnt="0"/>
      <dgm:spPr/>
    </dgm:pt>
    <dgm:pt modelId="{4F93CB1F-2C2F-4510-884B-1E823D65883F}" type="pres">
      <dgm:prSet presAssocID="{6A74FD57-6CF0-4E3D-A68B-5DB2788A88E0}" presName="Name64" presStyleLbl="parChTrans1D3" presStyleIdx="3" presStyleCnt="8"/>
      <dgm:spPr/>
      <dgm:t>
        <a:bodyPr/>
        <a:lstStyle/>
        <a:p>
          <a:endParaRPr lang="fr-FR"/>
        </a:p>
      </dgm:t>
    </dgm:pt>
    <dgm:pt modelId="{55473030-D2DB-416D-9ABE-80551A06EF7E}" type="pres">
      <dgm:prSet presAssocID="{9EF3AFC6-371F-4193-B1F4-D16AC9315E90}" presName="hierRoot2" presStyleCnt="0">
        <dgm:presLayoutVars>
          <dgm:hierBranch val="init"/>
        </dgm:presLayoutVars>
      </dgm:prSet>
      <dgm:spPr/>
    </dgm:pt>
    <dgm:pt modelId="{DCEC1AAB-1D10-4C75-9D77-56BF1D24E13C}" type="pres">
      <dgm:prSet presAssocID="{9EF3AFC6-371F-4193-B1F4-D16AC9315E90}" presName="rootComposite" presStyleCnt="0"/>
      <dgm:spPr/>
    </dgm:pt>
    <dgm:pt modelId="{7D0E9E83-C0C6-4A63-94E0-D2D1CDF963D6}" type="pres">
      <dgm:prSet presAssocID="{9EF3AFC6-371F-4193-B1F4-D16AC9315E90}" presName="rootText" presStyleLbl="node3" presStyleIdx="3" presStyleCnt="8" custScaleX="145703" custLinFactX="100000" custLinFactNeighborX="114206">
        <dgm:presLayoutVars>
          <dgm:chPref val="3"/>
        </dgm:presLayoutVars>
      </dgm:prSet>
      <dgm:spPr/>
      <dgm:t>
        <a:bodyPr/>
        <a:lstStyle/>
        <a:p>
          <a:endParaRPr lang="fr-FR"/>
        </a:p>
      </dgm:t>
    </dgm:pt>
    <dgm:pt modelId="{06777297-496D-43F6-9F09-D8AAA98C486D}" type="pres">
      <dgm:prSet presAssocID="{9EF3AFC6-371F-4193-B1F4-D16AC9315E90}" presName="rootConnector" presStyleLbl="node3" presStyleIdx="3" presStyleCnt="8"/>
      <dgm:spPr/>
      <dgm:t>
        <a:bodyPr/>
        <a:lstStyle/>
        <a:p>
          <a:endParaRPr lang="fr-FR"/>
        </a:p>
      </dgm:t>
    </dgm:pt>
    <dgm:pt modelId="{4552DDA9-3A49-44BE-A577-FA3B4C973B4E}" type="pres">
      <dgm:prSet presAssocID="{9EF3AFC6-371F-4193-B1F4-D16AC9315E90}" presName="hierChild4" presStyleCnt="0"/>
      <dgm:spPr/>
    </dgm:pt>
    <dgm:pt modelId="{0D30D033-3E47-401F-9D75-F7404A08DD7F}" type="pres">
      <dgm:prSet presAssocID="{9EF3AFC6-371F-4193-B1F4-D16AC9315E90}" presName="hierChild5" presStyleCnt="0"/>
      <dgm:spPr/>
    </dgm:pt>
    <dgm:pt modelId="{82602DC9-24AF-48E3-8C39-E5AF15DF6889}" type="pres">
      <dgm:prSet presAssocID="{3A49EF69-28FB-4256-8FCD-863E96080C7C}" presName="hierChild5" presStyleCnt="0"/>
      <dgm:spPr/>
    </dgm:pt>
    <dgm:pt modelId="{519A05CA-E537-48E8-9BD9-744795E5629B}" type="pres">
      <dgm:prSet presAssocID="{B7AA188D-B880-478C-BD78-292FE762B06A}" presName="Name64" presStyleLbl="parChTrans1D2" presStyleIdx="2" presStyleCnt="5"/>
      <dgm:spPr/>
      <dgm:t>
        <a:bodyPr/>
        <a:lstStyle/>
        <a:p>
          <a:endParaRPr lang="fr-FR"/>
        </a:p>
      </dgm:t>
    </dgm:pt>
    <dgm:pt modelId="{3E3ED51B-5343-4B8A-AB60-6BA222AF1584}" type="pres">
      <dgm:prSet presAssocID="{F82B2177-3361-43C0-954B-BB830EA6D6BD}" presName="hierRoot2" presStyleCnt="0">
        <dgm:presLayoutVars>
          <dgm:hierBranch val="init"/>
        </dgm:presLayoutVars>
      </dgm:prSet>
      <dgm:spPr/>
    </dgm:pt>
    <dgm:pt modelId="{83BAEFEF-ADC0-4886-A783-3B3BB4BA0293}" type="pres">
      <dgm:prSet presAssocID="{F82B2177-3361-43C0-954B-BB830EA6D6BD}" presName="rootComposite" presStyleCnt="0"/>
      <dgm:spPr/>
    </dgm:pt>
    <dgm:pt modelId="{4CA85383-8701-4AD0-9C60-FB3D1EB134C4}" type="pres">
      <dgm:prSet presAssocID="{F82B2177-3361-43C0-954B-BB830EA6D6BD}" presName="rootText" presStyleLbl="node2" presStyleIdx="2" presStyleCnt="5">
        <dgm:presLayoutVars>
          <dgm:chPref val="3"/>
        </dgm:presLayoutVars>
      </dgm:prSet>
      <dgm:spPr/>
      <dgm:t>
        <a:bodyPr/>
        <a:lstStyle/>
        <a:p>
          <a:endParaRPr lang="fr-FR"/>
        </a:p>
      </dgm:t>
    </dgm:pt>
    <dgm:pt modelId="{87073B22-B34C-4EAC-8D67-5C6BBEC9AD0A}" type="pres">
      <dgm:prSet presAssocID="{F82B2177-3361-43C0-954B-BB830EA6D6BD}" presName="rootConnector" presStyleLbl="node2" presStyleIdx="2" presStyleCnt="5"/>
      <dgm:spPr/>
      <dgm:t>
        <a:bodyPr/>
        <a:lstStyle/>
        <a:p>
          <a:endParaRPr lang="fr-FR"/>
        </a:p>
      </dgm:t>
    </dgm:pt>
    <dgm:pt modelId="{8E31AC1A-E510-4736-AEF8-1355627CEDAB}" type="pres">
      <dgm:prSet presAssocID="{F82B2177-3361-43C0-954B-BB830EA6D6BD}" presName="hierChild4" presStyleCnt="0"/>
      <dgm:spPr/>
    </dgm:pt>
    <dgm:pt modelId="{504AA253-F057-4B5A-9C03-A7D9AA74526D}" type="pres">
      <dgm:prSet presAssocID="{E0BE463D-4C68-482F-BC83-13D18610B8BA}" presName="Name64" presStyleLbl="parChTrans1D3" presStyleIdx="4" presStyleCnt="8"/>
      <dgm:spPr/>
      <dgm:t>
        <a:bodyPr/>
        <a:lstStyle/>
        <a:p>
          <a:endParaRPr lang="fr-FR"/>
        </a:p>
      </dgm:t>
    </dgm:pt>
    <dgm:pt modelId="{F02972D1-B695-44D1-B95E-7E44BE7A9B61}" type="pres">
      <dgm:prSet presAssocID="{1DFF2E94-F6A4-4B0C-904A-6FCBA5BCDA4B}" presName="hierRoot2" presStyleCnt="0">
        <dgm:presLayoutVars>
          <dgm:hierBranch val="init"/>
        </dgm:presLayoutVars>
      </dgm:prSet>
      <dgm:spPr/>
    </dgm:pt>
    <dgm:pt modelId="{0C15A728-03EF-432E-82C5-2241742CF352}" type="pres">
      <dgm:prSet presAssocID="{1DFF2E94-F6A4-4B0C-904A-6FCBA5BCDA4B}" presName="rootComposite" presStyleCnt="0"/>
      <dgm:spPr/>
    </dgm:pt>
    <dgm:pt modelId="{CBB46950-272E-42BC-8BA1-5BDC5FF91044}" type="pres">
      <dgm:prSet presAssocID="{1DFF2E94-F6A4-4B0C-904A-6FCBA5BCDA4B}" presName="rootText" presStyleLbl="node3" presStyleIdx="4" presStyleCnt="8" custScaleX="194390">
        <dgm:presLayoutVars>
          <dgm:chPref val="3"/>
        </dgm:presLayoutVars>
      </dgm:prSet>
      <dgm:spPr/>
      <dgm:t>
        <a:bodyPr/>
        <a:lstStyle/>
        <a:p>
          <a:endParaRPr lang="fr-FR"/>
        </a:p>
      </dgm:t>
    </dgm:pt>
    <dgm:pt modelId="{2D80E6AA-3227-4D1C-88AA-7A90446CC18E}" type="pres">
      <dgm:prSet presAssocID="{1DFF2E94-F6A4-4B0C-904A-6FCBA5BCDA4B}" presName="rootConnector" presStyleLbl="node3" presStyleIdx="4" presStyleCnt="8"/>
      <dgm:spPr/>
      <dgm:t>
        <a:bodyPr/>
        <a:lstStyle/>
        <a:p>
          <a:endParaRPr lang="fr-FR"/>
        </a:p>
      </dgm:t>
    </dgm:pt>
    <dgm:pt modelId="{D0505ACF-2736-4D19-9691-1287128EE3AD}" type="pres">
      <dgm:prSet presAssocID="{1DFF2E94-F6A4-4B0C-904A-6FCBA5BCDA4B}" presName="hierChild4" presStyleCnt="0"/>
      <dgm:spPr/>
    </dgm:pt>
    <dgm:pt modelId="{D5BFE10C-057E-4EB4-AD80-B195F242A8E2}" type="pres">
      <dgm:prSet presAssocID="{1DFF2E94-F6A4-4B0C-904A-6FCBA5BCDA4B}" presName="hierChild5" presStyleCnt="0"/>
      <dgm:spPr/>
    </dgm:pt>
    <dgm:pt modelId="{0CAEEAC5-D8A7-491C-BA29-67990B185286}" type="pres">
      <dgm:prSet presAssocID="{F82B2177-3361-43C0-954B-BB830EA6D6BD}" presName="hierChild5" presStyleCnt="0"/>
      <dgm:spPr/>
    </dgm:pt>
    <dgm:pt modelId="{11620B06-41F6-456D-A8A6-AF7AFB1EAE31}" type="pres">
      <dgm:prSet presAssocID="{652E16CB-8B5B-410C-B70A-A31E7C1C9C7B}" presName="Name64" presStyleLbl="parChTrans1D2" presStyleIdx="3" presStyleCnt="5"/>
      <dgm:spPr/>
      <dgm:t>
        <a:bodyPr/>
        <a:lstStyle/>
        <a:p>
          <a:endParaRPr lang="fr-FR"/>
        </a:p>
      </dgm:t>
    </dgm:pt>
    <dgm:pt modelId="{80C01E5D-7C60-4850-B0C9-CC30B3871D16}" type="pres">
      <dgm:prSet presAssocID="{3A56E42B-555B-4F82-A0EA-6CC0F7AC4808}" presName="hierRoot2" presStyleCnt="0">
        <dgm:presLayoutVars>
          <dgm:hierBranch val="init"/>
        </dgm:presLayoutVars>
      </dgm:prSet>
      <dgm:spPr/>
    </dgm:pt>
    <dgm:pt modelId="{5D2D94D2-CBBA-43F2-AC4F-8150A5921A13}" type="pres">
      <dgm:prSet presAssocID="{3A56E42B-555B-4F82-A0EA-6CC0F7AC4808}" presName="rootComposite" presStyleCnt="0"/>
      <dgm:spPr/>
    </dgm:pt>
    <dgm:pt modelId="{F4F704E4-58C9-497F-9C28-8B2EC74A7FFE}" type="pres">
      <dgm:prSet presAssocID="{3A56E42B-555B-4F82-A0EA-6CC0F7AC4808}" presName="rootText" presStyleLbl="node2" presStyleIdx="3" presStyleCnt="5">
        <dgm:presLayoutVars>
          <dgm:chPref val="3"/>
        </dgm:presLayoutVars>
      </dgm:prSet>
      <dgm:spPr/>
      <dgm:t>
        <a:bodyPr/>
        <a:lstStyle/>
        <a:p>
          <a:endParaRPr lang="fr-FR"/>
        </a:p>
      </dgm:t>
    </dgm:pt>
    <dgm:pt modelId="{713FBE49-42F7-417E-AF6B-C3FC841909B1}" type="pres">
      <dgm:prSet presAssocID="{3A56E42B-555B-4F82-A0EA-6CC0F7AC4808}" presName="rootConnector" presStyleLbl="node2" presStyleIdx="3" presStyleCnt="5"/>
      <dgm:spPr/>
      <dgm:t>
        <a:bodyPr/>
        <a:lstStyle/>
        <a:p>
          <a:endParaRPr lang="fr-FR"/>
        </a:p>
      </dgm:t>
    </dgm:pt>
    <dgm:pt modelId="{0BE3901F-F66D-4CEF-9422-C63CEEA322CB}" type="pres">
      <dgm:prSet presAssocID="{3A56E42B-555B-4F82-A0EA-6CC0F7AC4808}" presName="hierChild4" presStyleCnt="0"/>
      <dgm:spPr/>
    </dgm:pt>
    <dgm:pt modelId="{7EF378B2-407C-4B32-8884-828756144681}" type="pres">
      <dgm:prSet presAssocID="{5C50A25C-083D-4961-B2E3-6C4545AE99EC}" presName="Name64" presStyleLbl="parChTrans1D3" presStyleIdx="5" presStyleCnt="8"/>
      <dgm:spPr/>
      <dgm:t>
        <a:bodyPr/>
        <a:lstStyle/>
        <a:p>
          <a:endParaRPr lang="fr-FR"/>
        </a:p>
      </dgm:t>
    </dgm:pt>
    <dgm:pt modelId="{F45C22EE-B90B-4E9B-B433-314FE87082B2}" type="pres">
      <dgm:prSet presAssocID="{0B5C4B33-238F-4A57-8C6C-EFC46784B320}" presName="hierRoot2" presStyleCnt="0">
        <dgm:presLayoutVars>
          <dgm:hierBranch val="init"/>
        </dgm:presLayoutVars>
      </dgm:prSet>
      <dgm:spPr/>
    </dgm:pt>
    <dgm:pt modelId="{FE961B8F-F783-4621-9C1C-F4826C617EF7}" type="pres">
      <dgm:prSet presAssocID="{0B5C4B33-238F-4A57-8C6C-EFC46784B320}" presName="rootComposite" presStyleCnt="0"/>
      <dgm:spPr/>
    </dgm:pt>
    <dgm:pt modelId="{E83D1C05-81DA-46FA-BEAB-373C77C5947E}" type="pres">
      <dgm:prSet presAssocID="{0B5C4B33-238F-4A57-8C6C-EFC46784B320}" presName="rootText" presStyleLbl="node3" presStyleIdx="5" presStyleCnt="8" custScaleX="194390">
        <dgm:presLayoutVars>
          <dgm:chPref val="3"/>
        </dgm:presLayoutVars>
      </dgm:prSet>
      <dgm:spPr/>
      <dgm:t>
        <a:bodyPr/>
        <a:lstStyle/>
        <a:p>
          <a:endParaRPr lang="fr-FR"/>
        </a:p>
      </dgm:t>
    </dgm:pt>
    <dgm:pt modelId="{9CF43145-CB6B-4BBB-BB43-EA45510AB66E}" type="pres">
      <dgm:prSet presAssocID="{0B5C4B33-238F-4A57-8C6C-EFC46784B320}" presName="rootConnector" presStyleLbl="node3" presStyleIdx="5" presStyleCnt="8"/>
      <dgm:spPr/>
      <dgm:t>
        <a:bodyPr/>
        <a:lstStyle/>
        <a:p>
          <a:endParaRPr lang="fr-FR"/>
        </a:p>
      </dgm:t>
    </dgm:pt>
    <dgm:pt modelId="{596F5021-23CF-49FA-BA13-83016AA6D480}" type="pres">
      <dgm:prSet presAssocID="{0B5C4B33-238F-4A57-8C6C-EFC46784B320}" presName="hierChild4" presStyleCnt="0"/>
      <dgm:spPr/>
    </dgm:pt>
    <dgm:pt modelId="{ACB43A1F-8553-43EF-B75B-23247FE75F12}" type="pres">
      <dgm:prSet presAssocID="{0B5C4B33-238F-4A57-8C6C-EFC46784B320}" presName="hierChild5" presStyleCnt="0"/>
      <dgm:spPr/>
    </dgm:pt>
    <dgm:pt modelId="{3C1BB8CD-F00F-4DF2-8315-925E5C24FFC0}" type="pres">
      <dgm:prSet presAssocID="{3A56E42B-555B-4F82-A0EA-6CC0F7AC4808}" presName="hierChild5" presStyleCnt="0"/>
      <dgm:spPr/>
    </dgm:pt>
    <dgm:pt modelId="{19A7A051-3B15-4201-865B-CF44E40B63AE}" type="pres">
      <dgm:prSet presAssocID="{500D2B64-1751-4B70-A5FB-91CCE288E2BD}" presName="Name64" presStyleLbl="parChTrans1D2" presStyleIdx="4" presStyleCnt="5"/>
      <dgm:spPr/>
      <dgm:t>
        <a:bodyPr/>
        <a:lstStyle/>
        <a:p>
          <a:endParaRPr lang="fr-FR"/>
        </a:p>
      </dgm:t>
    </dgm:pt>
    <dgm:pt modelId="{6A9245AC-84AB-4063-A240-10C1F08423A4}" type="pres">
      <dgm:prSet presAssocID="{10FD6D73-52B3-4593-9870-0C996CE1D821}" presName="hierRoot2" presStyleCnt="0">
        <dgm:presLayoutVars>
          <dgm:hierBranch val="init"/>
        </dgm:presLayoutVars>
      </dgm:prSet>
      <dgm:spPr/>
    </dgm:pt>
    <dgm:pt modelId="{500A11DB-5DE4-4A36-AE44-42C217A0B352}" type="pres">
      <dgm:prSet presAssocID="{10FD6D73-52B3-4593-9870-0C996CE1D821}" presName="rootComposite" presStyleCnt="0"/>
      <dgm:spPr/>
    </dgm:pt>
    <dgm:pt modelId="{EB607748-2643-43A6-93F4-717E553CCC03}" type="pres">
      <dgm:prSet presAssocID="{10FD6D73-52B3-4593-9870-0C996CE1D821}" presName="rootText" presStyleLbl="node2" presStyleIdx="4" presStyleCnt="5">
        <dgm:presLayoutVars>
          <dgm:chPref val="3"/>
        </dgm:presLayoutVars>
      </dgm:prSet>
      <dgm:spPr/>
      <dgm:t>
        <a:bodyPr/>
        <a:lstStyle/>
        <a:p>
          <a:endParaRPr lang="fr-FR"/>
        </a:p>
      </dgm:t>
    </dgm:pt>
    <dgm:pt modelId="{AA13ED28-44DD-48F1-9C8B-41AACB920410}" type="pres">
      <dgm:prSet presAssocID="{10FD6D73-52B3-4593-9870-0C996CE1D821}" presName="rootConnector" presStyleLbl="node2" presStyleIdx="4" presStyleCnt="5"/>
      <dgm:spPr/>
      <dgm:t>
        <a:bodyPr/>
        <a:lstStyle/>
        <a:p>
          <a:endParaRPr lang="fr-FR"/>
        </a:p>
      </dgm:t>
    </dgm:pt>
    <dgm:pt modelId="{F19668D1-A27B-4ADC-A00A-C7F99271AFCE}" type="pres">
      <dgm:prSet presAssocID="{10FD6D73-52B3-4593-9870-0C996CE1D821}" presName="hierChild4" presStyleCnt="0"/>
      <dgm:spPr/>
    </dgm:pt>
    <dgm:pt modelId="{1D371BCD-FD05-46DB-AE1B-5AB8B1751BDB}" type="pres">
      <dgm:prSet presAssocID="{A43E4F00-5E49-453B-925D-B96019AE468C}" presName="Name64" presStyleLbl="parChTrans1D3" presStyleIdx="6" presStyleCnt="8"/>
      <dgm:spPr/>
      <dgm:t>
        <a:bodyPr/>
        <a:lstStyle/>
        <a:p>
          <a:endParaRPr lang="fr-FR"/>
        </a:p>
      </dgm:t>
    </dgm:pt>
    <dgm:pt modelId="{1AF042D3-324E-49EE-9297-F0DA41E18DE5}" type="pres">
      <dgm:prSet presAssocID="{AED2A71C-0A77-4E90-A6A6-896AAD05823D}" presName="hierRoot2" presStyleCnt="0">
        <dgm:presLayoutVars>
          <dgm:hierBranch val="init"/>
        </dgm:presLayoutVars>
      </dgm:prSet>
      <dgm:spPr/>
    </dgm:pt>
    <dgm:pt modelId="{E9C46A09-421D-4B68-B458-F0D5B18BC6B1}" type="pres">
      <dgm:prSet presAssocID="{AED2A71C-0A77-4E90-A6A6-896AAD05823D}" presName="rootComposite" presStyleCnt="0"/>
      <dgm:spPr/>
    </dgm:pt>
    <dgm:pt modelId="{ED5B6B99-048B-4B01-97DE-3921ACE18DB2}" type="pres">
      <dgm:prSet presAssocID="{AED2A71C-0A77-4E90-A6A6-896AAD05823D}" presName="rootText" presStyleLbl="node3" presStyleIdx="6" presStyleCnt="8" custScaleX="194390">
        <dgm:presLayoutVars>
          <dgm:chPref val="3"/>
        </dgm:presLayoutVars>
      </dgm:prSet>
      <dgm:spPr/>
      <dgm:t>
        <a:bodyPr/>
        <a:lstStyle/>
        <a:p>
          <a:endParaRPr lang="fr-FR"/>
        </a:p>
      </dgm:t>
    </dgm:pt>
    <dgm:pt modelId="{26137B91-0EEE-4B78-A2F9-D9D9A0B34854}" type="pres">
      <dgm:prSet presAssocID="{AED2A71C-0A77-4E90-A6A6-896AAD05823D}" presName="rootConnector" presStyleLbl="node3" presStyleIdx="6" presStyleCnt="8"/>
      <dgm:spPr/>
      <dgm:t>
        <a:bodyPr/>
        <a:lstStyle/>
        <a:p>
          <a:endParaRPr lang="fr-FR"/>
        </a:p>
      </dgm:t>
    </dgm:pt>
    <dgm:pt modelId="{BA7EBE4D-4978-4C41-9AFB-16F262DD3F77}" type="pres">
      <dgm:prSet presAssocID="{AED2A71C-0A77-4E90-A6A6-896AAD05823D}" presName="hierChild4" presStyleCnt="0"/>
      <dgm:spPr/>
    </dgm:pt>
    <dgm:pt modelId="{F7E55352-D4AD-404F-B0BF-23A432217399}" type="pres">
      <dgm:prSet presAssocID="{22DD5F95-2E9B-4933-A9F5-D9B24F38D2A4}" presName="Name64" presStyleLbl="parChTrans1D4" presStyleIdx="0" presStyleCnt="2"/>
      <dgm:spPr/>
      <dgm:t>
        <a:bodyPr/>
        <a:lstStyle/>
        <a:p>
          <a:endParaRPr lang="fr-FR"/>
        </a:p>
      </dgm:t>
    </dgm:pt>
    <dgm:pt modelId="{A050BC4E-85F1-4325-9F6E-92C8F9630BBB}" type="pres">
      <dgm:prSet presAssocID="{A9B48322-4AC9-4875-8C8F-FA4FE4CA59EC}" presName="hierRoot2" presStyleCnt="0">
        <dgm:presLayoutVars>
          <dgm:hierBranch val="init"/>
        </dgm:presLayoutVars>
      </dgm:prSet>
      <dgm:spPr/>
    </dgm:pt>
    <dgm:pt modelId="{9E8B50FF-A767-4B67-A7D0-81C9C58F5AEA}" type="pres">
      <dgm:prSet presAssocID="{A9B48322-4AC9-4875-8C8F-FA4FE4CA59EC}" presName="rootComposite" presStyleCnt="0"/>
      <dgm:spPr/>
    </dgm:pt>
    <dgm:pt modelId="{CFB6A25E-8AE1-4738-A7EC-596EA6DAB722}" type="pres">
      <dgm:prSet presAssocID="{A9B48322-4AC9-4875-8C8F-FA4FE4CA59EC}" presName="rootText" presStyleLbl="node4" presStyleIdx="0" presStyleCnt="2" custScaleX="124013" custLinFactNeighborX="93045">
        <dgm:presLayoutVars>
          <dgm:chPref val="3"/>
        </dgm:presLayoutVars>
      </dgm:prSet>
      <dgm:spPr/>
      <dgm:t>
        <a:bodyPr/>
        <a:lstStyle/>
        <a:p>
          <a:endParaRPr lang="fr-FR"/>
        </a:p>
      </dgm:t>
    </dgm:pt>
    <dgm:pt modelId="{07D57B9B-D17A-452A-BB65-3788AEE27396}" type="pres">
      <dgm:prSet presAssocID="{A9B48322-4AC9-4875-8C8F-FA4FE4CA59EC}" presName="rootConnector" presStyleLbl="node4" presStyleIdx="0" presStyleCnt="2"/>
      <dgm:spPr/>
      <dgm:t>
        <a:bodyPr/>
        <a:lstStyle/>
        <a:p>
          <a:endParaRPr lang="fr-FR"/>
        </a:p>
      </dgm:t>
    </dgm:pt>
    <dgm:pt modelId="{7561565D-C28E-4646-A104-ECA8387F4324}" type="pres">
      <dgm:prSet presAssocID="{A9B48322-4AC9-4875-8C8F-FA4FE4CA59EC}" presName="hierChild4" presStyleCnt="0"/>
      <dgm:spPr/>
    </dgm:pt>
    <dgm:pt modelId="{9566D389-5834-4879-B111-570259BE4F4D}" type="pres">
      <dgm:prSet presAssocID="{A9B48322-4AC9-4875-8C8F-FA4FE4CA59EC}" presName="hierChild5" presStyleCnt="0"/>
      <dgm:spPr/>
    </dgm:pt>
    <dgm:pt modelId="{17C1C841-E727-4F6E-8F1A-252B90EED691}" type="pres">
      <dgm:prSet presAssocID="{4B2CF3E2-215D-4E76-9A16-43C934D3030D}" presName="Name64" presStyleLbl="parChTrans1D4" presStyleIdx="1" presStyleCnt="2"/>
      <dgm:spPr/>
      <dgm:t>
        <a:bodyPr/>
        <a:lstStyle/>
        <a:p>
          <a:endParaRPr lang="fr-FR"/>
        </a:p>
      </dgm:t>
    </dgm:pt>
    <dgm:pt modelId="{3FDC9C72-24F0-451C-A1F0-5E3C36537BFF}" type="pres">
      <dgm:prSet presAssocID="{63915489-439F-49D7-A809-7137A2F04811}" presName="hierRoot2" presStyleCnt="0">
        <dgm:presLayoutVars>
          <dgm:hierBranch val="init"/>
        </dgm:presLayoutVars>
      </dgm:prSet>
      <dgm:spPr/>
    </dgm:pt>
    <dgm:pt modelId="{64AA728A-E9DC-4426-A6D4-686539964CFA}" type="pres">
      <dgm:prSet presAssocID="{63915489-439F-49D7-A809-7137A2F04811}" presName="rootComposite" presStyleCnt="0"/>
      <dgm:spPr/>
    </dgm:pt>
    <dgm:pt modelId="{FF59C45A-06EF-4413-95F7-28810A707A6D}" type="pres">
      <dgm:prSet presAssocID="{63915489-439F-49D7-A809-7137A2F04811}" presName="rootText" presStyleLbl="node4" presStyleIdx="1" presStyleCnt="2" custScaleX="124013" custLinFactNeighborX="93045">
        <dgm:presLayoutVars>
          <dgm:chPref val="3"/>
        </dgm:presLayoutVars>
      </dgm:prSet>
      <dgm:spPr/>
      <dgm:t>
        <a:bodyPr/>
        <a:lstStyle/>
        <a:p>
          <a:endParaRPr lang="fr-FR"/>
        </a:p>
      </dgm:t>
    </dgm:pt>
    <dgm:pt modelId="{F4C0A2B7-FBEA-4ED8-97C4-67FDAF8609BD}" type="pres">
      <dgm:prSet presAssocID="{63915489-439F-49D7-A809-7137A2F04811}" presName="rootConnector" presStyleLbl="node4" presStyleIdx="1" presStyleCnt="2"/>
      <dgm:spPr/>
      <dgm:t>
        <a:bodyPr/>
        <a:lstStyle/>
        <a:p>
          <a:endParaRPr lang="fr-FR"/>
        </a:p>
      </dgm:t>
    </dgm:pt>
    <dgm:pt modelId="{CC58BB22-A9FD-4A0A-82EE-6959346C5963}" type="pres">
      <dgm:prSet presAssocID="{63915489-439F-49D7-A809-7137A2F04811}" presName="hierChild4" presStyleCnt="0"/>
      <dgm:spPr/>
    </dgm:pt>
    <dgm:pt modelId="{82ED3F78-16B8-45D1-A2BC-AC20E5C10939}" type="pres">
      <dgm:prSet presAssocID="{63915489-439F-49D7-A809-7137A2F04811}" presName="hierChild5" presStyleCnt="0"/>
      <dgm:spPr/>
    </dgm:pt>
    <dgm:pt modelId="{E8412FE0-8BE4-411F-ACCA-C8C5D253DA24}" type="pres">
      <dgm:prSet presAssocID="{AED2A71C-0A77-4E90-A6A6-896AAD05823D}" presName="hierChild5" presStyleCnt="0"/>
      <dgm:spPr/>
    </dgm:pt>
    <dgm:pt modelId="{B18BFAC6-7D7F-4B3C-BC1F-F3BFF1E5119F}" type="pres">
      <dgm:prSet presAssocID="{1ABB25C1-DB8F-49AA-B7DE-EE7ED93C4716}" presName="Name64" presStyleLbl="parChTrans1D3" presStyleIdx="7" presStyleCnt="8"/>
      <dgm:spPr/>
      <dgm:t>
        <a:bodyPr/>
        <a:lstStyle/>
        <a:p>
          <a:endParaRPr lang="fr-FR"/>
        </a:p>
      </dgm:t>
    </dgm:pt>
    <dgm:pt modelId="{D66B2CA3-FC04-4275-8450-9B2F9D794157}" type="pres">
      <dgm:prSet presAssocID="{FE28C547-222B-4846-A5B9-8027793690B0}" presName="hierRoot2" presStyleCnt="0">
        <dgm:presLayoutVars>
          <dgm:hierBranch val="init"/>
        </dgm:presLayoutVars>
      </dgm:prSet>
      <dgm:spPr/>
    </dgm:pt>
    <dgm:pt modelId="{32F49338-D118-47CE-B815-8507D022EC9D}" type="pres">
      <dgm:prSet presAssocID="{FE28C547-222B-4846-A5B9-8027793690B0}" presName="rootComposite" presStyleCnt="0"/>
      <dgm:spPr/>
    </dgm:pt>
    <dgm:pt modelId="{02D7EA27-D0F9-4104-8C77-BA02F5B2C32C}" type="pres">
      <dgm:prSet presAssocID="{FE28C547-222B-4846-A5B9-8027793690B0}" presName="rootText" presStyleLbl="node3" presStyleIdx="7" presStyleCnt="8" custScaleX="194390">
        <dgm:presLayoutVars>
          <dgm:chPref val="3"/>
        </dgm:presLayoutVars>
      </dgm:prSet>
      <dgm:spPr/>
      <dgm:t>
        <a:bodyPr/>
        <a:lstStyle/>
        <a:p>
          <a:endParaRPr lang="fr-FR"/>
        </a:p>
      </dgm:t>
    </dgm:pt>
    <dgm:pt modelId="{A184E66D-1961-492B-BA41-09178C934287}" type="pres">
      <dgm:prSet presAssocID="{FE28C547-222B-4846-A5B9-8027793690B0}" presName="rootConnector" presStyleLbl="node3" presStyleIdx="7" presStyleCnt="8"/>
      <dgm:spPr/>
      <dgm:t>
        <a:bodyPr/>
        <a:lstStyle/>
        <a:p>
          <a:endParaRPr lang="fr-FR"/>
        </a:p>
      </dgm:t>
    </dgm:pt>
    <dgm:pt modelId="{F3A90879-50A6-48A1-A27A-E99DFF3A4FFC}" type="pres">
      <dgm:prSet presAssocID="{FE28C547-222B-4846-A5B9-8027793690B0}" presName="hierChild4" presStyleCnt="0"/>
      <dgm:spPr/>
    </dgm:pt>
    <dgm:pt modelId="{26930F43-B1D9-4BF1-BC07-1015FAC9C0FE}" type="pres">
      <dgm:prSet presAssocID="{FE28C547-222B-4846-A5B9-8027793690B0}" presName="hierChild5" presStyleCnt="0"/>
      <dgm:spPr/>
    </dgm:pt>
    <dgm:pt modelId="{BDCCB426-4525-45F3-9CB5-DF33358183FD}" type="pres">
      <dgm:prSet presAssocID="{10FD6D73-52B3-4593-9870-0C996CE1D821}" presName="hierChild5" presStyleCnt="0"/>
      <dgm:spPr/>
    </dgm:pt>
    <dgm:pt modelId="{E8E57B38-6BEF-489B-994E-B6D843C29C47}" type="pres">
      <dgm:prSet presAssocID="{640BD6DF-BA03-4C02-87D8-FCCE762D21D8}" presName="hierChild3" presStyleCnt="0"/>
      <dgm:spPr/>
    </dgm:pt>
  </dgm:ptLst>
  <dgm:cxnLst>
    <dgm:cxn modelId="{63E8861E-1372-4DDE-883C-15692D1C4CCE}" srcId="{640BD6DF-BA03-4C02-87D8-FCCE762D21D8}" destId="{10FD6D73-52B3-4593-9870-0C996CE1D821}" srcOrd="4" destOrd="0" parTransId="{500D2B64-1751-4B70-A5FB-91CCE288E2BD}" sibTransId="{95C81BAC-300F-466E-A1BD-47AD4FD856BA}"/>
    <dgm:cxn modelId="{6EA01E6C-4040-43C2-85F1-361646930AC0}" srcId="{3A49EF69-28FB-4256-8FCD-863E96080C7C}" destId="{9EF3AFC6-371F-4193-B1F4-D16AC9315E90}" srcOrd="2" destOrd="0" parTransId="{6A74FD57-6CF0-4E3D-A68B-5DB2788A88E0}" sibTransId="{48D91E15-4A8E-440C-A3DE-064C1D7C5750}"/>
    <dgm:cxn modelId="{9D335E25-9E7E-4EB8-A74E-7009D65148AF}" type="presOf" srcId="{0B5C4B33-238F-4A57-8C6C-EFC46784B320}" destId="{E83D1C05-81DA-46FA-BEAB-373C77C5947E}" srcOrd="0" destOrd="0" presId="urn:microsoft.com/office/officeart/2009/3/layout/HorizontalOrganizationChart"/>
    <dgm:cxn modelId="{F61198EB-6E42-46F0-8A04-13F8E7774979}" type="presOf" srcId="{640BD6DF-BA03-4C02-87D8-FCCE762D21D8}" destId="{F1E1A279-476B-4AB1-8135-47F639AB46FB}" srcOrd="0" destOrd="0" presId="urn:microsoft.com/office/officeart/2009/3/layout/HorizontalOrganizationChart"/>
    <dgm:cxn modelId="{3128F188-AF10-4E3D-8CD6-839BF73F6CCF}" type="presOf" srcId="{CB6D0456-3016-4B47-A1C5-0247F6584761}" destId="{D23A3521-C62B-4A17-8CFF-BB7D333622D8}" srcOrd="0" destOrd="0" presId="urn:microsoft.com/office/officeart/2009/3/layout/HorizontalOrganizationChart"/>
    <dgm:cxn modelId="{39992BC4-D0BA-47EE-9C70-9D54E24ECB74}" type="presOf" srcId="{15CE5EE0-EE39-41BB-835E-23E3C1E6C984}" destId="{BFA4BFA8-5738-4327-BA39-16FA58682050}" srcOrd="0" destOrd="0" presId="urn:microsoft.com/office/officeart/2009/3/layout/HorizontalOrganizationChart"/>
    <dgm:cxn modelId="{024F1250-6B17-43C2-9A60-6ECE3BEB51D7}" type="presOf" srcId="{4B2CF3E2-215D-4E76-9A16-43C934D3030D}" destId="{17C1C841-E727-4F6E-8F1A-252B90EED691}" srcOrd="0" destOrd="0" presId="urn:microsoft.com/office/officeart/2009/3/layout/HorizontalOrganizationChart"/>
    <dgm:cxn modelId="{1CEEFE03-A01A-4DE9-B140-29158A9102D4}" type="presOf" srcId="{99881609-8A62-46A9-B937-4772C9F70098}" destId="{2BAD5BB4-6ADB-4B02-94B6-EF621B4408D9}" srcOrd="0" destOrd="0" presId="urn:microsoft.com/office/officeart/2009/3/layout/HorizontalOrganizationChart"/>
    <dgm:cxn modelId="{3FF93E5A-AC51-420D-BEBC-DF69DE1DB810}" type="presOf" srcId="{AED2A71C-0A77-4E90-A6A6-896AAD05823D}" destId="{ED5B6B99-048B-4B01-97DE-3921ACE18DB2}" srcOrd="0" destOrd="0" presId="urn:microsoft.com/office/officeart/2009/3/layout/HorizontalOrganizationChart"/>
    <dgm:cxn modelId="{CAEF3635-2975-4079-A252-120E2675A2EA}" type="presOf" srcId="{C4DE4F77-6EB2-40A6-98E2-1B0C5A33F91C}" destId="{E5952C09-C0EF-4BF9-BFD1-BD052C7BC317}" srcOrd="0" destOrd="0" presId="urn:microsoft.com/office/officeart/2009/3/layout/HorizontalOrganizationChart"/>
    <dgm:cxn modelId="{99E61B93-F95F-4A5A-9D48-F6951D77E7EE}" type="presOf" srcId="{10FD6D73-52B3-4593-9870-0C996CE1D821}" destId="{EB607748-2643-43A6-93F4-717E553CCC03}" srcOrd="0" destOrd="0" presId="urn:microsoft.com/office/officeart/2009/3/layout/HorizontalOrganizationChart"/>
    <dgm:cxn modelId="{00C9E067-18EA-4833-98BC-EBF35F01916C}" type="presOf" srcId="{49E97D70-2AB4-4CDF-BF93-355B57FEEE93}" destId="{E398B542-928D-4CD7-9AFD-D35142CA5B5A}" srcOrd="0" destOrd="0" presId="urn:microsoft.com/office/officeart/2009/3/layout/HorizontalOrganizationChart"/>
    <dgm:cxn modelId="{CA5D849B-F100-44F6-BD53-4BC40BD73002}" type="presOf" srcId="{22DD5F95-2E9B-4933-A9F5-D9B24F38D2A4}" destId="{F7E55352-D4AD-404F-B0BF-23A432217399}" srcOrd="0" destOrd="0" presId="urn:microsoft.com/office/officeart/2009/3/layout/HorizontalOrganizationChart"/>
    <dgm:cxn modelId="{5AC9B447-9BAC-4267-ACBC-CA76AC91F9BD}" type="presOf" srcId="{A43E4F00-5E49-453B-925D-B96019AE468C}" destId="{1D371BCD-FD05-46DB-AE1B-5AB8B1751BDB}" srcOrd="0" destOrd="0" presId="urn:microsoft.com/office/officeart/2009/3/layout/HorizontalOrganizationChart"/>
    <dgm:cxn modelId="{549455FA-FCB6-4C60-B133-165587E60D81}" type="presOf" srcId="{E0BE463D-4C68-482F-BC83-13D18610B8BA}" destId="{504AA253-F057-4B5A-9C03-A7D9AA74526D}" srcOrd="0" destOrd="0" presId="urn:microsoft.com/office/officeart/2009/3/layout/HorizontalOrganizationChart"/>
    <dgm:cxn modelId="{435D0521-6C21-47C8-B98C-3AEAE48DBD71}" type="presOf" srcId="{F82B2177-3361-43C0-954B-BB830EA6D6BD}" destId="{87073B22-B34C-4EAC-8D67-5C6BBEC9AD0A}" srcOrd="1" destOrd="0" presId="urn:microsoft.com/office/officeart/2009/3/layout/HorizontalOrganizationChart"/>
    <dgm:cxn modelId="{00022F79-8BF0-4220-A63D-0A6A56180F40}" type="presOf" srcId="{37ACF72F-1B52-415E-BF66-DE4D540B9F94}" destId="{3CE6A2AB-2EB4-4867-8D71-268DF76717FA}" srcOrd="1" destOrd="0" presId="urn:microsoft.com/office/officeart/2009/3/layout/HorizontalOrganizationChart"/>
    <dgm:cxn modelId="{AD399F01-5DCF-4853-826F-615838B60B49}" srcId="{AED2A71C-0A77-4E90-A6A6-896AAD05823D}" destId="{63915489-439F-49D7-A809-7137A2F04811}" srcOrd="1" destOrd="0" parTransId="{4B2CF3E2-215D-4E76-9A16-43C934D3030D}" sibTransId="{AB8CE82B-FA90-45B5-B6C2-24FABE750820}"/>
    <dgm:cxn modelId="{B9B3A8F9-AE3B-4048-B51A-C4BCA39CE750}" srcId="{3A49EF69-28FB-4256-8FCD-863E96080C7C}" destId="{C4DE4F77-6EB2-40A6-98E2-1B0C5A33F91C}" srcOrd="1" destOrd="0" parTransId="{49E97D70-2AB4-4CDF-BF93-355B57FEEE93}" sibTransId="{4783D3F3-1065-494E-889E-B3F062BB9BA8}"/>
    <dgm:cxn modelId="{460FBC80-624F-408F-8FB4-B750FEAAA258}" type="presOf" srcId="{10FD6D73-52B3-4593-9870-0C996CE1D821}" destId="{AA13ED28-44DD-48F1-9C8B-41AACB920410}" srcOrd="1" destOrd="0" presId="urn:microsoft.com/office/officeart/2009/3/layout/HorizontalOrganizationChart"/>
    <dgm:cxn modelId="{D75E6739-386F-4614-9915-E051F310A0C4}" type="presOf" srcId="{1DFF2E94-F6A4-4B0C-904A-6FCBA5BCDA4B}" destId="{CBB46950-272E-42BC-8BA1-5BDC5FF91044}" srcOrd="0" destOrd="0" presId="urn:microsoft.com/office/officeart/2009/3/layout/HorizontalOrganizationChart"/>
    <dgm:cxn modelId="{689CB404-68A9-490B-A914-54C4146167B7}" srcId="{640BD6DF-BA03-4C02-87D8-FCCE762D21D8}" destId="{3A49EF69-28FB-4256-8FCD-863E96080C7C}" srcOrd="1" destOrd="0" parTransId="{127E0F9F-555D-47BB-940E-99F368300EB2}" sibTransId="{F2AF23FF-ECD7-423F-9879-05D959BB4C90}"/>
    <dgm:cxn modelId="{A87229D2-C1D8-43E8-AC09-EC3E125D67ED}" srcId="{640BD6DF-BA03-4C02-87D8-FCCE762D21D8}" destId="{3A56E42B-555B-4F82-A0EA-6CC0F7AC4808}" srcOrd="3" destOrd="0" parTransId="{652E16CB-8B5B-410C-B70A-A31E7C1C9C7B}" sibTransId="{603C95C5-7CED-49F4-A6BA-0ECB61E72C49}"/>
    <dgm:cxn modelId="{F6B365AB-FA50-4EE0-9019-DE3A749CB102}" type="presOf" srcId="{A9B48322-4AC9-4875-8C8F-FA4FE4CA59EC}" destId="{07D57B9B-D17A-452A-BB65-3788AEE27396}" srcOrd="1" destOrd="0" presId="urn:microsoft.com/office/officeart/2009/3/layout/HorizontalOrganizationChart"/>
    <dgm:cxn modelId="{62435BA9-7326-410D-A02B-23DC6C88EFE0}" type="presOf" srcId="{1ABB25C1-DB8F-49AA-B7DE-EE7ED93C4716}" destId="{B18BFAC6-7D7F-4B3C-BC1F-F3BFF1E5119F}" srcOrd="0" destOrd="0" presId="urn:microsoft.com/office/officeart/2009/3/layout/HorizontalOrganizationChart"/>
    <dgm:cxn modelId="{9AE10FC9-10A7-454B-A640-6EC438B56A57}" srcId="{3A56E42B-555B-4F82-A0EA-6CC0F7AC4808}" destId="{0B5C4B33-238F-4A57-8C6C-EFC46784B320}" srcOrd="0" destOrd="0" parTransId="{5C50A25C-083D-4961-B2E3-6C4545AE99EC}" sibTransId="{4A2F6C63-4CB3-4D8D-A913-C0E0254D659D}"/>
    <dgm:cxn modelId="{D73A55AF-D3E7-4550-82B6-D5CDE403E1B2}" srcId="{AED2A71C-0A77-4E90-A6A6-896AAD05823D}" destId="{A9B48322-4AC9-4875-8C8F-FA4FE4CA59EC}" srcOrd="0" destOrd="0" parTransId="{22DD5F95-2E9B-4933-A9F5-D9B24F38D2A4}" sibTransId="{3B642347-0CE7-4C0E-A9A0-5FE9DDC6D7DE}"/>
    <dgm:cxn modelId="{D1C5F8AF-B564-4AEB-AA89-D5DFD584FF35}" type="presOf" srcId="{4CA6DD28-FA32-4126-8D1D-CA63180FD711}" destId="{18FBECE4-CCED-4088-9F2F-B7C1724E5D6D}" srcOrd="0" destOrd="0" presId="urn:microsoft.com/office/officeart/2009/3/layout/HorizontalOrganizationChart"/>
    <dgm:cxn modelId="{DB535DCC-B3A7-46E7-9B93-D30FB8AB33ED}" type="presOf" srcId="{FE28C547-222B-4846-A5B9-8027793690B0}" destId="{02D7EA27-D0F9-4104-8C77-BA02F5B2C32C}" srcOrd="0" destOrd="0" presId="urn:microsoft.com/office/officeart/2009/3/layout/HorizontalOrganizationChart"/>
    <dgm:cxn modelId="{02DE2038-A4D7-4B92-B9D8-2233EFA35DBE}" type="presOf" srcId="{3A56E42B-555B-4F82-A0EA-6CC0F7AC4808}" destId="{F4F704E4-58C9-497F-9C28-8B2EC74A7FFE}" srcOrd="0" destOrd="0" presId="urn:microsoft.com/office/officeart/2009/3/layout/HorizontalOrganizationChart"/>
    <dgm:cxn modelId="{B2561DE1-DDC9-4711-A12C-B83FF0FECB52}" srcId="{3A49EF69-28FB-4256-8FCD-863E96080C7C}" destId="{15CE5EE0-EE39-41BB-835E-23E3C1E6C984}" srcOrd="0" destOrd="0" parTransId="{4CA6DD28-FA32-4126-8D1D-CA63180FD711}" sibTransId="{2D85DED7-5AF5-4A91-B451-5C4D234BF0AD}"/>
    <dgm:cxn modelId="{9AA87451-780E-4F70-B6D2-726D3D05619E}" srcId="{10FD6D73-52B3-4593-9870-0C996CE1D821}" destId="{AED2A71C-0A77-4E90-A6A6-896AAD05823D}" srcOrd="0" destOrd="0" parTransId="{A43E4F00-5E49-453B-925D-B96019AE468C}" sibTransId="{E2A57342-8FA4-4D1C-8CB9-D8F9907B2DA8}"/>
    <dgm:cxn modelId="{6691BCD5-4E62-4FB5-BD26-7C207A10F18C}" type="presOf" srcId="{5C50A25C-083D-4961-B2E3-6C4545AE99EC}" destId="{7EF378B2-407C-4B32-8884-828756144681}" srcOrd="0" destOrd="0" presId="urn:microsoft.com/office/officeart/2009/3/layout/HorizontalOrganizationChart"/>
    <dgm:cxn modelId="{CEF9CE81-80C6-42C8-AAD1-C765CBFC7BB5}" type="presOf" srcId="{3A49EF69-28FB-4256-8FCD-863E96080C7C}" destId="{DB1CEE91-A733-48D7-9620-CF6C830960E6}" srcOrd="0" destOrd="0" presId="urn:microsoft.com/office/officeart/2009/3/layout/HorizontalOrganizationChart"/>
    <dgm:cxn modelId="{3A3C2F8F-0CF9-4D76-88AD-74F1C78EB18E}" type="presOf" srcId="{3A49EF69-28FB-4256-8FCD-863E96080C7C}" destId="{8EC9945B-9927-49D7-8929-49AD3762F45A}" srcOrd="1" destOrd="0" presId="urn:microsoft.com/office/officeart/2009/3/layout/HorizontalOrganizationChart"/>
    <dgm:cxn modelId="{DE3FE272-ABA3-4031-B727-18B13F11CCC3}" type="presOf" srcId="{6A74FD57-6CF0-4E3D-A68B-5DB2788A88E0}" destId="{4F93CB1F-2C2F-4510-884B-1E823D65883F}" srcOrd="0" destOrd="0" presId="urn:microsoft.com/office/officeart/2009/3/layout/HorizontalOrganizationChart"/>
    <dgm:cxn modelId="{E58C043D-F6CC-4A41-80C6-5000279C3D97}" type="presOf" srcId="{9EF3AFC6-371F-4193-B1F4-D16AC9315E90}" destId="{06777297-496D-43F6-9F09-D8AAA98C486D}" srcOrd="1" destOrd="0" presId="urn:microsoft.com/office/officeart/2009/3/layout/HorizontalOrganizationChart"/>
    <dgm:cxn modelId="{B4AB36D8-2E59-4B35-AA13-060BBA13C098}" type="presOf" srcId="{EBDEC88A-324E-41EA-8C3D-731111683F72}" destId="{00B8A110-F996-4046-891C-C0CB71514997}" srcOrd="1" destOrd="0" presId="urn:microsoft.com/office/officeart/2009/3/layout/HorizontalOrganizationChart"/>
    <dgm:cxn modelId="{B96AF7EF-04E9-441F-8AE4-53B89C23AEC6}" type="presOf" srcId="{127E0F9F-555D-47BB-940E-99F368300EB2}" destId="{69D4E3F5-AE7E-47B9-A486-AA6C87A9789E}" srcOrd="0" destOrd="0" presId="urn:microsoft.com/office/officeart/2009/3/layout/HorizontalOrganizationChart"/>
    <dgm:cxn modelId="{DEFC0468-3259-4A9B-8AC3-8D48F6DEFBC7}" type="presOf" srcId="{500D2B64-1751-4B70-A5FB-91CCE288E2BD}" destId="{19A7A051-3B15-4201-865B-CF44E40B63AE}" srcOrd="0" destOrd="0" presId="urn:microsoft.com/office/officeart/2009/3/layout/HorizontalOrganizationChart"/>
    <dgm:cxn modelId="{E269A789-9819-4FC1-9973-A8C263435374}" type="presOf" srcId="{640BD6DF-BA03-4C02-87D8-FCCE762D21D8}" destId="{C64D1C93-0812-46A5-B5B8-BEEF0A807B6D}" srcOrd="1" destOrd="0" presId="urn:microsoft.com/office/officeart/2009/3/layout/HorizontalOrganizationChart"/>
    <dgm:cxn modelId="{48EA6F61-FC80-46C3-B2F6-8F091C7925AF}" srcId="{640BD6DF-BA03-4C02-87D8-FCCE762D21D8}" destId="{F82B2177-3361-43C0-954B-BB830EA6D6BD}" srcOrd="2" destOrd="0" parTransId="{B7AA188D-B880-478C-BD78-292FE762B06A}" sibTransId="{D0A92B15-3261-4E19-8F38-0A2EBCCBEA74}"/>
    <dgm:cxn modelId="{FAE1F488-C026-4CE4-97A5-E23D9F6CF20E}" type="presOf" srcId="{3C40E626-F01B-4019-AD35-ECF80E79561B}" destId="{C299BF5C-383F-4AB5-871C-285AEACF8C1E}" srcOrd="0" destOrd="0" presId="urn:microsoft.com/office/officeart/2009/3/layout/HorizontalOrganizationChart"/>
    <dgm:cxn modelId="{D64FD14B-4F5F-492C-8D2B-3ADA43D9D027}" type="presOf" srcId="{63915489-439F-49D7-A809-7137A2F04811}" destId="{FF59C45A-06EF-4413-95F7-28810A707A6D}" srcOrd="0" destOrd="0" presId="urn:microsoft.com/office/officeart/2009/3/layout/HorizontalOrganizationChart"/>
    <dgm:cxn modelId="{F0F51E30-FBCA-4FE3-8A35-F8CBF0D4364B}" srcId="{F82B2177-3361-43C0-954B-BB830EA6D6BD}" destId="{1DFF2E94-F6A4-4B0C-904A-6FCBA5BCDA4B}" srcOrd="0" destOrd="0" parTransId="{E0BE463D-4C68-482F-BC83-13D18610B8BA}" sibTransId="{E807DC9C-0A9B-4D76-94D3-7D5260F1A558}"/>
    <dgm:cxn modelId="{F74B6BD6-C557-44BF-BDD5-CB6EB6A034B4}" srcId="{99881609-8A62-46A9-B937-4772C9F70098}" destId="{640BD6DF-BA03-4C02-87D8-FCCE762D21D8}" srcOrd="0" destOrd="0" parTransId="{74415419-DE2C-48BD-8AB9-28F32ED9FC6E}" sibTransId="{BB86D598-8A92-47EC-802B-BBAA78DD0D46}"/>
    <dgm:cxn modelId="{F6E47806-F23B-4129-AC85-2553678EB518}" type="presOf" srcId="{AED2A71C-0A77-4E90-A6A6-896AAD05823D}" destId="{26137B91-0EEE-4B78-A2F9-D9D9A0B34854}" srcOrd="1" destOrd="0" presId="urn:microsoft.com/office/officeart/2009/3/layout/HorizontalOrganizationChart"/>
    <dgm:cxn modelId="{F7987AA1-C5E3-4104-9310-BEE5ADA3950B}" type="presOf" srcId="{A9B48322-4AC9-4875-8C8F-FA4FE4CA59EC}" destId="{CFB6A25E-8AE1-4738-A7EC-596EA6DAB722}" srcOrd="0" destOrd="0" presId="urn:microsoft.com/office/officeart/2009/3/layout/HorizontalOrganizationChart"/>
    <dgm:cxn modelId="{5E8CE856-24DC-4940-A2BB-111BFBD4A18C}" type="presOf" srcId="{FE28C547-222B-4846-A5B9-8027793690B0}" destId="{A184E66D-1961-492B-BA41-09178C934287}" srcOrd="1" destOrd="0" presId="urn:microsoft.com/office/officeart/2009/3/layout/HorizontalOrganizationChart"/>
    <dgm:cxn modelId="{9CF735C8-E96D-4943-BE75-85ADC7209DCF}" srcId="{640BD6DF-BA03-4C02-87D8-FCCE762D21D8}" destId="{37ACF72F-1B52-415E-BF66-DE4D540B9F94}" srcOrd="0" destOrd="0" parTransId="{CB6D0456-3016-4B47-A1C5-0247F6584761}" sibTransId="{D7B8DF93-BC7E-4CC9-A88A-739D44679475}"/>
    <dgm:cxn modelId="{2C70CF64-21E9-4FEF-A155-E4844464D43A}" type="presOf" srcId="{9EF3AFC6-371F-4193-B1F4-D16AC9315E90}" destId="{7D0E9E83-C0C6-4A63-94E0-D2D1CDF963D6}" srcOrd="0" destOrd="0" presId="urn:microsoft.com/office/officeart/2009/3/layout/HorizontalOrganizationChart"/>
    <dgm:cxn modelId="{07E20FC5-CDBE-45EE-B3A8-D9BACADE7BFA}" type="presOf" srcId="{3A56E42B-555B-4F82-A0EA-6CC0F7AC4808}" destId="{713FBE49-42F7-417E-AF6B-C3FC841909B1}" srcOrd="1" destOrd="0" presId="urn:microsoft.com/office/officeart/2009/3/layout/HorizontalOrganizationChart"/>
    <dgm:cxn modelId="{771DA74E-4EB3-40EC-A489-F6F98A5527BC}" srcId="{37ACF72F-1B52-415E-BF66-DE4D540B9F94}" destId="{EBDEC88A-324E-41EA-8C3D-731111683F72}" srcOrd="0" destOrd="0" parTransId="{3C40E626-F01B-4019-AD35-ECF80E79561B}" sibTransId="{1D000699-4F8E-4532-9ECA-F2572A06B00D}"/>
    <dgm:cxn modelId="{59ED459A-9CF8-49E3-877A-0830C5CB221D}" type="presOf" srcId="{C4DE4F77-6EB2-40A6-98E2-1B0C5A33F91C}" destId="{8D12BBB3-16DC-4AE6-BE5E-27D5FE139FB9}" srcOrd="1" destOrd="0" presId="urn:microsoft.com/office/officeart/2009/3/layout/HorizontalOrganizationChart"/>
    <dgm:cxn modelId="{4222F3AF-9F83-494D-B3EA-F0DE2405C6EC}" type="presOf" srcId="{EBDEC88A-324E-41EA-8C3D-731111683F72}" destId="{8833BC0C-52F2-4EEB-B4C5-ECFA080BE8BE}" srcOrd="0" destOrd="0" presId="urn:microsoft.com/office/officeart/2009/3/layout/HorizontalOrganizationChart"/>
    <dgm:cxn modelId="{B7B4E96E-9E0F-4C0E-A279-C0D455E5936C}" type="presOf" srcId="{37ACF72F-1B52-415E-BF66-DE4D540B9F94}" destId="{348AFDFB-50BE-4CBA-91AE-C1C57E4BE0EE}" srcOrd="0" destOrd="0" presId="urn:microsoft.com/office/officeart/2009/3/layout/HorizontalOrganizationChart"/>
    <dgm:cxn modelId="{B850BA92-6BA3-429B-8100-02418DED9BB3}" type="presOf" srcId="{B7AA188D-B880-478C-BD78-292FE762B06A}" destId="{519A05CA-E537-48E8-9BD9-744795E5629B}" srcOrd="0" destOrd="0" presId="urn:microsoft.com/office/officeart/2009/3/layout/HorizontalOrganizationChart"/>
    <dgm:cxn modelId="{F790EA5B-3781-4B4E-ACED-A348A3AA91B3}" type="presOf" srcId="{15CE5EE0-EE39-41BB-835E-23E3C1E6C984}" destId="{7DE42E23-C2C5-4889-A828-EE6D4245E338}" srcOrd="1" destOrd="0" presId="urn:microsoft.com/office/officeart/2009/3/layout/HorizontalOrganizationChart"/>
    <dgm:cxn modelId="{16B9628B-DDBD-4FB5-9508-11754012F3BB}" type="presOf" srcId="{63915489-439F-49D7-A809-7137A2F04811}" destId="{F4C0A2B7-FBEA-4ED8-97C4-67FDAF8609BD}" srcOrd="1" destOrd="0" presId="urn:microsoft.com/office/officeart/2009/3/layout/HorizontalOrganizationChart"/>
    <dgm:cxn modelId="{9F871EE0-DFF4-4A67-AD14-C1697BAD8463}" type="presOf" srcId="{1DFF2E94-F6A4-4B0C-904A-6FCBA5BCDA4B}" destId="{2D80E6AA-3227-4D1C-88AA-7A90446CC18E}" srcOrd="1" destOrd="0" presId="urn:microsoft.com/office/officeart/2009/3/layout/HorizontalOrganizationChart"/>
    <dgm:cxn modelId="{726684D3-134C-468B-904E-47671044B7CF}" type="presOf" srcId="{0B5C4B33-238F-4A57-8C6C-EFC46784B320}" destId="{9CF43145-CB6B-4BBB-BB43-EA45510AB66E}" srcOrd="1" destOrd="0" presId="urn:microsoft.com/office/officeart/2009/3/layout/HorizontalOrganizationChart"/>
    <dgm:cxn modelId="{5585DF74-EF4C-4570-8EF6-FDFD41BA8502}" type="presOf" srcId="{F82B2177-3361-43C0-954B-BB830EA6D6BD}" destId="{4CA85383-8701-4AD0-9C60-FB3D1EB134C4}" srcOrd="0" destOrd="0" presId="urn:microsoft.com/office/officeart/2009/3/layout/HorizontalOrganizationChart"/>
    <dgm:cxn modelId="{456C4779-662A-4F08-8AF7-515A0A195A5B}" srcId="{10FD6D73-52B3-4593-9870-0C996CE1D821}" destId="{FE28C547-222B-4846-A5B9-8027793690B0}" srcOrd="1" destOrd="0" parTransId="{1ABB25C1-DB8F-49AA-B7DE-EE7ED93C4716}" sibTransId="{B3C8A99A-8ECC-4E71-8956-CF9C41A61D32}"/>
    <dgm:cxn modelId="{8F270E94-CF2B-4D32-BAB2-EE3F8919DEE3}" type="presOf" srcId="{652E16CB-8B5B-410C-B70A-A31E7C1C9C7B}" destId="{11620B06-41F6-456D-A8A6-AF7AFB1EAE31}" srcOrd="0" destOrd="0" presId="urn:microsoft.com/office/officeart/2009/3/layout/HorizontalOrganizationChart"/>
    <dgm:cxn modelId="{3F3E8B3B-89DC-4D8D-AE69-1EF7623380A3}" type="presParOf" srcId="{2BAD5BB4-6ADB-4B02-94B6-EF621B4408D9}" destId="{FA5A4766-86F5-4A0F-9903-1C85663F2FB0}" srcOrd="0" destOrd="0" presId="urn:microsoft.com/office/officeart/2009/3/layout/HorizontalOrganizationChart"/>
    <dgm:cxn modelId="{ED118AEE-EDE9-4208-86C0-FA84D45947A1}" type="presParOf" srcId="{FA5A4766-86F5-4A0F-9903-1C85663F2FB0}" destId="{A2414058-4B83-4298-894D-D135A0C5C15D}" srcOrd="0" destOrd="0" presId="urn:microsoft.com/office/officeart/2009/3/layout/HorizontalOrganizationChart"/>
    <dgm:cxn modelId="{26DAC6CF-C9B5-45C9-A74A-CC87677DDA99}" type="presParOf" srcId="{A2414058-4B83-4298-894D-D135A0C5C15D}" destId="{F1E1A279-476B-4AB1-8135-47F639AB46FB}" srcOrd="0" destOrd="0" presId="urn:microsoft.com/office/officeart/2009/3/layout/HorizontalOrganizationChart"/>
    <dgm:cxn modelId="{4A923930-B3D4-4CD8-8034-AC1082DC1F98}" type="presParOf" srcId="{A2414058-4B83-4298-894D-D135A0C5C15D}" destId="{C64D1C93-0812-46A5-B5B8-BEEF0A807B6D}" srcOrd="1" destOrd="0" presId="urn:microsoft.com/office/officeart/2009/3/layout/HorizontalOrganizationChart"/>
    <dgm:cxn modelId="{9EB0ED06-ECE8-448D-8F70-291B6A354B73}" type="presParOf" srcId="{FA5A4766-86F5-4A0F-9903-1C85663F2FB0}" destId="{3E978BC4-1BF2-4CCB-967E-04F4A8C9F258}" srcOrd="1" destOrd="0" presId="urn:microsoft.com/office/officeart/2009/3/layout/HorizontalOrganizationChart"/>
    <dgm:cxn modelId="{F522DA5B-416C-4C3C-80F1-9A1B6F556AA5}" type="presParOf" srcId="{3E978BC4-1BF2-4CCB-967E-04F4A8C9F258}" destId="{D23A3521-C62B-4A17-8CFF-BB7D333622D8}" srcOrd="0" destOrd="0" presId="urn:microsoft.com/office/officeart/2009/3/layout/HorizontalOrganizationChart"/>
    <dgm:cxn modelId="{6039372B-DE70-4EAC-B1BE-05DD382E2D24}" type="presParOf" srcId="{3E978BC4-1BF2-4CCB-967E-04F4A8C9F258}" destId="{65C32F6A-709A-4EA3-93A3-F85D89452EB0}" srcOrd="1" destOrd="0" presId="urn:microsoft.com/office/officeart/2009/3/layout/HorizontalOrganizationChart"/>
    <dgm:cxn modelId="{37DB70A0-FC67-4A9C-971E-D5EBD3BC184D}" type="presParOf" srcId="{65C32F6A-709A-4EA3-93A3-F85D89452EB0}" destId="{4FCFFDC4-9069-41D5-A9CE-478E45CEE2D8}" srcOrd="0" destOrd="0" presId="urn:microsoft.com/office/officeart/2009/3/layout/HorizontalOrganizationChart"/>
    <dgm:cxn modelId="{B27C0F98-F09A-4FFE-8A5B-DC71E77352BC}" type="presParOf" srcId="{4FCFFDC4-9069-41D5-A9CE-478E45CEE2D8}" destId="{348AFDFB-50BE-4CBA-91AE-C1C57E4BE0EE}" srcOrd="0" destOrd="0" presId="urn:microsoft.com/office/officeart/2009/3/layout/HorizontalOrganizationChart"/>
    <dgm:cxn modelId="{F4509A0D-3BAE-4621-AF06-FC4E14E57187}" type="presParOf" srcId="{4FCFFDC4-9069-41D5-A9CE-478E45CEE2D8}" destId="{3CE6A2AB-2EB4-4867-8D71-268DF76717FA}" srcOrd="1" destOrd="0" presId="urn:microsoft.com/office/officeart/2009/3/layout/HorizontalOrganizationChart"/>
    <dgm:cxn modelId="{E8D5BCBB-C586-43A4-BF90-52EDD98CB695}" type="presParOf" srcId="{65C32F6A-709A-4EA3-93A3-F85D89452EB0}" destId="{7D197BEF-1FEC-49F3-811D-D9AA3C2BD767}" srcOrd="1" destOrd="0" presId="urn:microsoft.com/office/officeart/2009/3/layout/HorizontalOrganizationChart"/>
    <dgm:cxn modelId="{5373245E-903C-4AEE-AD35-8A84EFDC6ED8}" type="presParOf" srcId="{7D197BEF-1FEC-49F3-811D-D9AA3C2BD767}" destId="{C299BF5C-383F-4AB5-871C-285AEACF8C1E}" srcOrd="0" destOrd="0" presId="urn:microsoft.com/office/officeart/2009/3/layout/HorizontalOrganizationChart"/>
    <dgm:cxn modelId="{45102A15-667E-4902-9A5F-BC3A9D3A9A43}" type="presParOf" srcId="{7D197BEF-1FEC-49F3-811D-D9AA3C2BD767}" destId="{28D65E6E-1912-4DD9-A13C-9EE55D97BFD9}" srcOrd="1" destOrd="0" presId="urn:microsoft.com/office/officeart/2009/3/layout/HorizontalOrganizationChart"/>
    <dgm:cxn modelId="{F524CDF3-79FE-4E24-AFE9-2B5C49DC4C27}" type="presParOf" srcId="{28D65E6E-1912-4DD9-A13C-9EE55D97BFD9}" destId="{362D4E94-B7D8-414A-A3D5-3671FC19DBD6}" srcOrd="0" destOrd="0" presId="urn:microsoft.com/office/officeart/2009/3/layout/HorizontalOrganizationChart"/>
    <dgm:cxn modelId="{6815773D-9B01-4B69-94DF-B03C119D96A7}" type="presParOf" srcId="{362D4E94-B7D8-414A-A3D5-3671FC19DBD6}" destId="{8833BC0C-52F2-4EEB-B4C5-ECFA080BE8BE}" srcOrd="0" destOrd="0" presId="urn:microsoft.com/office/officeart/2009/3/layout/HorizontalOrganizationChart"/>
    <dgm:cxn modelId="{A078C898-163E-43B3-8F8B-855F4AE7E0EF}" type="presParOf" srcId="{362D4E94-B7D8-414A-A3D5-3671FC19DBD6}" destId="{00B8A110-F996-4046-891C-C0CB71514997}" srcOrd="1" destOrd="0" presId="urn:microsoft.com/office/officeart/2009/3/layout/HorizontalOrganizationChart"/>
    <dgm:cxn modelId="{9B4AE910-CC50-4603-AE8E-E071D65E957B}" type="presParOf" srcId="{28D65E6E-1912-4DD9-A13C-9EE55D97BFD9}" destId="{CC968361-4907-4AF3-BC9D-097759A8BC86}" srcOrd="1" destOrd="0" presId="urn:microsoft.com/office/officeart/2009/3/layout/HorizontalOrganizationChart"/>
    <dgm:cxn modelId="{C0999A47-EFBF-41BF-9F45-38FDB9525B75}" type="presParOf" srcId="{28D65E6E-1912-4DD9-A13C-9EE55D97BFD9}" destId="{A9678388-0215-4F49-AD0F-A814B5DEC143}" srcOrd="2" destOrd="0" presId="urn:microsoft.com/office/officeart/2009/3/layout/HorizontalOrganizationChart"/>
    <dgm:cxn modelId="{28C09AC9-9DD2-4F74-8D7E-C6D0E06E92B1}" type="presParOf" srcId="{65C32F6A-709A-4EA3-93A3-F85D89452EB0}" destId="{49D67083-742F-4282-9A91-0702F6ABD55F}" srcOrd="2" destOrd="0" presId="urn:microsoft.com/office/officeart/2009/3/layout/HorizontalOrganizationChart"/>
    <dgm:cxn modelId="{C7F44283-725B-4F2B-B71F-B6F99B2A5B3D}" type="presParOf" srcId="{3E978BC4-1BF2-4CCB-967E-04F4A8C9F258}" destId="{69D4E3F5-AE7E-47B9-A486-AA6C87A9789E}" srcOrd="2" destOrd="0" presId="urn:microsoft.com/office/officeart/2009/3/layout/HorizontalOrganizationChart"/>
    <dgm:cxn modelId="{D683B5B9-8CAA-40C2-A4D2-628F2E8FEBD4}" type="presParOf" srcId="{3E978BC4-1BF2-4CCB-967E-04F4A8C9F258}" destId="{AA9493FD-45F2-42BC-998C-F2660D2E122F}" srcOrd="3" destOrd="0" presId="urn:microsoft.com/office/officeart/2009/3/layout/HorizontalOrganizationChart"/>
    <dgm:cxn modelId="{FD805BFD-7CAD-4FC8-9A5C-2E13712CFAA8}" type="presParOf" srcId="{AA9493FD-45F2-42BC-998C-F2660D2E122F}" destId="{5D85582B-5CBE-40DC-963C-BF9EC00B7196}" srcOrd="0" destOrd="0" presId="urn:microsoft.com/office/officeart/2009/3/layout/HorizontalOrganizationChart"/>
    <dgm:cxn modelId="{BB85FE81-B36D-432E-8933-FA1E2AB221A0}" type="presParOf" srcId="{5D85582B-5CBE-40DC-963C-BF9EC00B7196}" destId="{DB1CEE91-A733-48D7-9620-CF6C830960E6}" srcOrd="0" destOrd="0" presId="urn:microsoft.com/office/officeart/2009/3/layout/HorizontalOrganizationChart"/>
    <dgm:cxn modelId="{9B01B172-EA7C-421B-987F-DC5286A8090D}" type="presParOf" srcId="{5D85582B-5CBE-40DC-963C-BF9EC00B7196}" destId="{8EC9945B-9927-49D7-8929-49AD3762F45A}" srcOrd="1" destOrd="0" presId="urn:microsoft.com/office/officeart/2009/3/layout/HorizontalOrganizationChart"/>
    <dgm:cxn modelId="{15992C50-07C1-4046-AB1C-AC2D5E35AE62}" type="presParOf" srcId="{AA9493FD-45F2-42BC-998C-F2660D2E122F}" destId="{EE99FF3C-C62D-412E-891E-3C76EEC7A37B}" srcOrd="1" destOrd="0" presId="urn:microsoft.com/office/officeart/2009/3/layout/HorizontalOrganizationChart"/>
    <dgm:cxn modelId="{843B921D-3E78-4E5E-8225-B449FB677D64}" type="presParOf" srcId="{EE99FF3C-C62D-412E-891E-3C76EEC7A37B}" destId="{18FBECE4-CCED-4088-9F2F-B7C1724E5D6D}" srcOrd="0" destOrd="0" presId="urn:microsoft.com/office/officeart/2009/3/layout/HorizontalOrganizationChart"/>
    <dgm:cxn modelId="{5CC306D8-DFE7-44C5-8E5D-E8A5FA81AA78}" type="presParOf" srcId="{EE99FF3C-C62D-412E-891E-3C76EEC7A37B}" destId="{4C634170-2F7A-4D57-8174-4C978C8EE83B}" srcOrd="1" destOrd="0" presId="urn:microsoft.com/office/officeart/2009/3/layout/HorizontalOrganizationChart"/>
    <dgm:cxn modelId="{A30FE3DD-12BF-4281-8CA7-020F9C442796}" type="presParOf" srcId="{4C634170-2F7A-4D57-8174-4C978C8EE83B}" destId="{E6ED9289-D3A6-4D79-8F07-3C7985F8C2F2}" srcOrd="0" destOrd="0" presId="urn:microsoft.com/office/officeart/2009/3/layout/HorizontalOrganizationChart"/>
    <dgm:cxn modelId="{C8DEC507-7A1E-45A0-A1C4-527FCDBC1014}" type="presParOf" srcId="{E6ED9289-D3A6-4D79-8F07-3C7985F8C2F2}" destId="{BFA4BFA8-5738-4327-BA39-16FA58682050}" srcOrd="0" destOrd="0" presId="urn:microsoft.com/office/officeart/2009/3/layout/HorizontalOrganizationChart"/>
    <dgm:cxn modelId="{88A4267C-A53F-4098-841E-623146652828}" type="presParOf" srcId="{E6ED9289-D3A6-4D79-8F07-3C7985F8C2F2}" destId="{7DE42E23-C2C5-4889-A828-EE6D4245E338}" srcOrd="1" destOrd="0" presId="urn:microsoft.com/office/officeart/2009/3/layout/HorizontalOrganizationChart"/>
    <dgm:cxn modelId="{D54190C3-324B-477A-BB92-FD3A43A5BAE6}" type="presParOf" srcId="{4C634170-2F7A-4D57-8174-4C978C8EE83B}" destId="{F65D7A1F-AB5D-474A-BD89-22833A7DFA52}" srcOrd="1" destOrd="0" presId="urn:microsoft.com/office/officeart/2009/3/layout/HorizontalOrganizationChart"/>
    <dgm:cxn modelId="{DE9B50D0-B2ED-48D6-85DF-E885C69C54D5}" type="presParOf" srcId="{4C634170-2F7A-4D57-8174-4C978C8EE83B}" destId="{65DA0A7A-8D6F-4731-B2FC-2590FA2FBF5E}" srcOrd="2" destOrd="0" presId="urn:microsoft.com/office/officeart/2009/3/layout/HorizontalOrganizationChart"/>
    <dgm:cxn modelId="{72598A7E-B05F-47B5-B53E-55D30A94820C}" type="presParOf" srcId="{EE99FF3C-C62D-412E-891E-3C76EEC7A37B}" destId="{E398B542-928D-4CD7-9AFD-D35142CA5B5A}" srcOrd="2" destOrd="0" presId="urn:microsoft.com/office/officeart/2009/3/layout/HorizontalOrganizationChart"/>
    <dgm:cxn modelId="{B57227DD-137B-4D33-9580-88C78BF28000}" type="presParOf" srcId="{EE99FF3C-C62D-412E-891E-3C76EEC7A37B}" destId="{87838ACA-E77D-464C-8B32-D46A9E9DA0D0}" srcOrd="3" destOrd="0" presId="urn:microsoft.com/office/officeart/2009/3/layout/HorizontalOrganizationChart"/>
    <dgm:cxn modelId="{872289B2-2F13-4B60-B17C-C5BAEB8D43A9}" type="presParOf" srcId="{87838ACA-E77D-464C-8B32-D46A9E9DA0D0}" destId="{9F43B43B-B1EE-4B9A-81D2-A9FE6F4655FB}" srcOrd="0" destOrd="0" presId="urn:microsoft.com/office/officeart/2009/3/layout/HorizontalOrganizationChart"/>
    <dgm:cxn modelId="{5D8DB613-7071-409C-A101-DEFEACDA8700}" type="presParOf" srcId="{9F43B43B-B1EE-4B9A-81D2-A9FE6F4655FB}" destId="{E5952C09-C0EF-4BF9-BFD1-BD052C7BC317}" srcOrd="0" destOrd="0" presId="urn:microsoft.com/office/officeart/2009/3/layout/HorizontalOrganizationChart"/>
    <dgm:cxn modelId="{C94FCEDD-9F7D-4426-872A-EB1122221961}" type="presParOf" srcId="{9F43B43B-B1EE-4B9A-81D2-A9FE6F4655FB}" destId="{8D12BBB3-16DC-4AE6-BE5E-27D5FE139FB9}" srcOrd="1" destOrd="0" presId="urn:microsoft.com/office/officeart/2009/3/layout/HorizontalOrganizationChart"/>
    <dgm:cxn modelId="{8C82ACBE-D7C0-4223-8989-4F1F2C649834}" type="presParOf" srcId="{87838ACA-E77D-464C-8B32-D46A9E9DA0D0}" destId="{DCCF6811-186D-4DFC-81A9-EEE9F0F11620}" srcOrd="1" destOrd="0" presId="urn:microsoft.com/office/officeart/2009/3/layout/HorizontalOrganizationChart"/>
    <dgm:cxn modelId="{7035D89D-CBB6-4CAC-8A92-A71C11FFA864}" type="presParOf" srcId="{87838ACA-E77D-464C-8B32-D46A9E9DA0D0}" destId="{EFB8D7B5-1ABA-4B2C-8729-94D2ED6A9DF2}" srcOrd="2" destOrd="0" presId="urn:microsoft.com/office/officeart/2009/3/layout/HorizontalOrganizationChart"/>
    <dgm:cxn modelId="{364F8E13-A901-4A81-9C04-52F1815235BA}" type="presParOf" srcId="{EE99FF3C-C62D-412E-891E-3C76EEC7A37B}" destId="{4F93CB1F-2C2F-4510-884B-1E823D65883F}" srcOrd="4" destOrd="0" presId="urn:microsoft.com/office/officeart/2009/3/layout/HorizontalOrganizationChart"/>
    <dgm:cxn modelId="{448E6425-EC81-48FD-9312-70A9155FE845}" type="presParOf" srcId="{EE99FF3C-C62D-412E-891E-3C76EEC7A37B}" destId="{55473030-D2DB-416D-9ABE-80551A06EF7E}" srcOrd="5" destOrd="0" presId="urn:microsoft.com/office/officeart/2009/3/layout/HorizontalOrganizationChart"/>
    <dgm:cxn modelId="{B4F50F37-367D-43D7-A017-D9747EB4E8BA}" type="presParOf" srcId="{55473030-D2DB-416D-9ABE-80551A06EF7E}" destId="{DCEC1AAB-1D10-4C75-9D77-56BF1D24E13C}" srcOrd="0" destOrd="0" presId="urn:microsoft.com/office/officeart/2009/3/layout/HorizontalOrganizationChart"/>
    <dgm:cxn modelId="{A1E2B256-EAB4-490B-BDFB-6135886B2252}" type="presParOf" srcId="{DCEC1AAB-1D10-4C75-9D77-56BF1D24E13C}" destId="{7D0E9E83-C0C6-4A63-94E0-D2D1CDF963D6}" srcOrd="0" destOrd="0" presId="urn:microsoft.com/office/officeart/2009/3/layout/HorizontalOrganizationChart"/>
    <dgm:cxn modelId="{E7B684D2-D4FB-4BFB-94CC-E0A2E3D1D874}" type="presParOf" srcId="{DCEC1AAB-1D10-4C75-9D77-56BF1D24E13C}" destId="{06777297-496D-43F6-9F09-D8AAA98C486D}" srcOrd="1" destOrd="0" presId="urn:microsoft.com/office/officeart/2009/3/layout/HorizontalOrganizationChart"/>
    <dgm:cxn modelId="{691192C6-E169-4787-8895-B23B2DB737B4}" type="presParOf" srcId="{55473030-D2DB-416D-9ABE-80551A06EF7E}" destId="{4552DDA9-3A49-44BE-A577-FA3B4C973B4E}" srcOrd="1" destOrd="0" presId="urn:microsoft.com/office/officeart/2009/3/layout/HorizontalOrganizationChart"/>
    <dgm:cxn modelId="{E65DFF63-1F86-401F-8289-0334DC774050}" type="presParOf" srcId="{55473030-D2DB-416D-9ABE-80551A06EF7E}" destId="{0D30D033-3E47-401F-9D75-F7404A08DD7F}" srcOrd="2" destOrd="0" presId="urn:microsoft.com/office/officeart/2009/3/layout/HorizontalOrganizationChart"/>
    <dgm:cxn modelId="{4B0DBB0B-AC07-4840-9B26-B54636903D40}" type="presParOf" srcId="{AA9493FD-45F2-42BC-998C-F2660D2E122F}" destId="{82602DC9-24AF-48E3-8C39-E5AF15DF6889}" srcOrd="2" destOrd="0" presId="urn:microsoft.com/office/officeart/2009/3/layout/HorizontalOrganizationChart"/>
    <dgm:cxn modelId="{8E1D948E-5BDB-44E7-98A1-FFA3E405BEC9}" type="presParOf" srcId="{3E978BC4-1BF2-4CCB-967E-04F4A8C9F258}" destId="{519A05CA-E537-48E8-9BD9-744795E5629B}" srcOrd="4" destOrd="0" presId="urn:microsoft.com/office/officeart/2009/3/layout/HorizontalOrganizationChart"/>
    <dgm:cxn modelId="{5877D1EA-41AB-463C-BCA8-5D165CBB9F38}" type="presParOf" srcId="{3E978BC4-1BF2-4CCB-967E-04F4A8C9F258}" destId="{3E3ED51B-5343-4B8A-AB60-6BA222AF1584}" srcOrd="5" destOrd="0" presId="urn:microsoft.com/office/officeart/2009/3/layout/HorizontalOrganizationChart"/>
    <dgm:cxn modelId="{01DF7384-6107-4956-94CC-D55361E62656}" type="presParOf" srcId="{3E3ED51B-5343-4B8A-AB60-6BA222AF1584}" destId="{83BAEFEF-ADC0-4886-A783-3B3BB4BA0293}" srcOrd="0" destOrd="0" presId="urn:microsoft.com/office/officeart/2009/3/layout/HorizontalOrganizationChart"/>
    <dgm:cxn modelId="{539FF1AE-DB67-4676-9A7E-1A2141DFD281}" type="presParOf" srcId="{83BAEFEF-ADC0-4886-A783-3B3BB4BA0293}" destId="{4CA85383-8701-4AD0-9C60-FB3D1EB134C4}" srcOrd="0" destOrd="0" presId="urn:microsoft.com/office/officeart/2009/3/layout/HorizontalOrganizationChart"/>
    <dgm:cxn modelId="{860012D3-DDC3-4592-A43D-1921FE4062CD}" type="presParOf" srcId="{83BAEFEF-ADC0-4886-A783-3B3BB4BA0293}" destId="{87073B22-B34C-4EAC-8D67-5C6BBEC9AD0A}" srcOrd="1" destOrd="0" presId="urn:microsoft.com/office/officeart/2009/3/layout/HorizontalOrganizationChart"/>
    <dgm:cxn modelId="{31A48C70-F7D1-4345-8307-02041F34588E}" type="presParOf" srcId="{3E3ED51B-5343-4B8A-AB60-6BA222AF1584}" destId="{8E31AC1A-E510-4736-AEF8-1355627CEDAB}" srcOrd="1" destOrd="0" presId="urn:microsoft.com/office/officeart/2009/3/layout/HorizontalOrganizationChart"/>
    <dgm:cxn modelId="{005C9DD2-FEE3-4345-A34E-D7E570D69FEB}" type="presParOf" srcId="{8E31AC1A-E510-4736-AEF8-1355627CEDAB}" destId="{504AA253-F057-4B5A-9C03-A7D9AA74526D}" srcOrd="0" destOrd="0" presId="urn:microsoft.com/office/officeart/2009/3/layout/HorizontalOrganizationChart"/>
    <dgm:cxn modelId="{739ED5F1-FC83-462B-AF2A-0035868EFF59}" type="presParOf" srcId="{8E31AC1A-E510-4736-AEF8-1355627CEDAB}" destId="{F02972D1-B695-44D1-B95E-7E44BE7A9B61}" srcOrd="1" destOrd="0" presId="urn:microsoft.com/office/officeart/2009/3/layout/HorizontalOrganizationChart"/>
    <dgm:cxn modelId="{A7C8CEEA-DEE9-4425-9445-7744B08B42C2}" type="presParOf" srcId="{F02972D1-B695-44D1-B95E-7E44BE7A9B61}" destId="{0C15A728-03EF-432E-82C5-2241742CF352}" srcOrd="0" destOrd="0" presId="urn:microsoft.com/office/officeart/2009/3/layout/HorizontalOrganizationChart"/>
    <dgm:cxn modelId="{B30E5200-C36F-4869-B37B-0DE0065655C1}" type="presParOf" srcId="{0C15A728-03EF-432E-82C5-2241742CF352}" destId="{CBB46950-272E-42BC-8BA1-5BDC5FF91044}" srcOrd="0" destOrd="0" presId="urn:microsoft.com/office/officeart/2009/3/layout/HorizontalOrganizationChart"/>
    <dgm:cxn modelId="{48C52D1C-B0B3-455E-9971-0544DE3E84BF}" type="presParOf" srcId="{0C15A728-03EF-432E-82C5-2241742CF352}" destId="{2D80E6AA-3227-4D1C-88AA-7A90446CC18E}" srcOrd="1" destOrd="0" presId="urn:microsoft.com/office/officeart/2009/3/layout/HorizontalOrganizationChart"/>
    <dgm:cxn modelId="{08114730-A1CB-49C7-B690-9D78CFB31F07}" type="presParOf" srcId="{F02972D1-B695-44D1-B95E-7E44BE7A9B61}" destId="{D0505ACF-2736-4D19-9691-1287128EE3AD}" srcOrd="1" destOrd="0" presId="urn:microsoft.com/office/officeart/2009/3/layout/HorizontalOrganizationChart"/>
    <dgm:cxn modelId="{8F45DC67-D6B3-4E39-BC39-619E71410EEF}" type="presParOf" srcId="{F02972D1-B695-44D1-B95E-7E44BE7A9B61}" destId="{D5BFE10C-057E-4EB4-AD80-B195F242A8E2}" srcOrd="2" destOrd="0" presId="urn:microsoft.com/office/officeart/2009/3/layout/HorizontalOrganizationChart"/>
    <dgm:cxn modelId="{A20EC571-80E6-4B0F-854D-CA3865E3E828}" type="presParOf" srcId="{3E3ED51B-5343-4B8A-AB60-6BA222AF1584}" destId="{0CAEEAC5-D8A7-491C-BA29-67990B185286}" srcOrd="2" destOrd="0" presId="urn:microsoft.com/office/officeart/2009/3/layout/HorizontalOrganizationChart"/>
    <dgm:cxn modelId="{AA61F0ED-3A92-47AF-A148-3CD9A321D466}" type="presParOf" srcId="{3E978BC4-1BF2-4CCB-967E-04F4A8C9F258}" destId="{11620B06-41F6-456D-A8A6-AF7AFB1EAE31}" srcOrd="6" destOrd="0" presId="urn:microsoft.com/office/officeart/2009/3/layout/HorizontalOrganizationChart"/>
    <dgm:cxn modelId="{048B07A9-30F2-4451-A8C5-6D765C5EACB8}" type="presParOf" srcId="{3E978BC4-1BF2-4CCB-967E-04F4A8C9F258}" destId="{80C01E5D-7C60-4850-B0C9-CC30B3871D16}" srcOrd="7" destOrd="0" presId="urn:microsoft.com/office/officeart/2009/3/layout/HorizontalOrganizationChart"/>
    <dgm:cxn modelId="{1BA78527-0C1C-4091-8E91-BBB651583FF9}" type="presParOf" srcId="{80C01E5D-7C60-4850-B0C9-CC30B3871D16}" destId="{5D2D94D2-CBBA-43F2-AC4F-8150A5921A13}" srcOrd="0" destOrd="0" presId="urn:microsoft.com/office/officeart/2009/3/layout/HorizontalOrganizationChart"/>
    <dgm:cxn modelId="{05E4647D-8DFA-4572-9BCA-1A6C09480791}" type="presParOf" srcId="{5D2D94D2-CBBA-43F2-AC4F-8150A5921A13}" destId="{F4F704E4-58C9-497F-9C28-8B2EC74A7FFE}" srcOrd="0" destOrd="0" presId="urn:microsoft.com/office/officeart/2009/3/layout/HorizontalOrganizationChart"/>
    <dgm:cxn modelId="{2901F479-3BA0-431B-8D4F-1096491EBE50}" type="presParOf" srcId="{5D2D94D2-CBBA-43F2-AC4F-8150A5921A13}" destId="{713FBE49-42F7-417E-AF6B-C3FC841909B1}" srcOrd="1" destOrd="0" presId="urn:microsoft.com/office/officeart/2009/3/layout/HorizontalOrganizationChart"/>
    <dgm:cxn modelId="{DA620D8E-0118-480E-ABF6-469FDEB6DCC3}" type="presParOf" srcId="{80C01E5D-7C60-4850-B0C9-CC30B3871D16}" destId="{0BE3901F-F66D-4CEF-9422-C63CEEA322CB}" srcOrd="1" destOrd="0" presId="urn:microsoft.com/office/officeart/2009/3/layout/HorizontalOrganizationChart"/>
    <dgm:cxn modelId="{246DED29-031E-4901-B339-06216956E8B2}" type="presParOf" srcId="{0BE3901F-F66D-4CEF-9422-C63CEEA322CB}" destId="{7EF378B2-407C-4B32-8884-828756144681}" srcOrd="0" destOrd="0" presId="urn:microsoft.com/office/officeart/2009/3/layout/HorizontalOrganizationChart"/>
    <dgm:cxn modelId="{605231AF-1534-457C-AB8C-B833174C26AE}" type="presParOf" srcId="{0BE3901F-F66D-4CEF-9422-C63CEEA322CB}" destId="{F45C22EE-B90B-4E9B-B433-314FE87082B2}" srcOrd="1" destOrd="0" presId="urn:microsoft.com/office/officeart/2009/3/layout/HorizontalOrganizationChart"/>
    <dgm:cxn modelId="{CDB4D07F-A70A-4090-AF57-10F7FD1EF844}" type="presParOf" srcId="{F45C22EE-B90B-4E9B-B433-314FE87082B2}" destId="{FE961B8F-F783-4621-9C1C-F4826C617EF7}" srcOrd="0" destOrd="0" presId="urn:microsoft.com/office/officeart/2009/3/layout/HorizontalOrganizationChart"/>
    <dgm:cxn modelId="{FFEB7014-95AD-443E-9B0B-FB66109EF215}" type="presParOf" srcId="{FE961B8F-F783-4621-9C1C-F4826C617EF7}" destId="{E83D1C05-81DA-46FA-BEAB-373C77C5947E}" srcOrd="0" destOrd="0" presId="urn:microsoft.com/office/officeart/2009/3/layout/HorizontalOrganizationChart"/>
    <dgm:cxn modelId="{2B6EA5F4-EE48-4787-9E3E-75B9DB395BE3}" type="presParOf" srcId="{FE961B8F-F783-4621-9C1C-F4826C617EF7}" destId="{9CF43145-CB6B-4BBB-BB43-EA45510AB66E}" srcOrd="1" destOrd="0" presId="urn:microsoft.com/office/officeart/2009/3/layout/HorizontalOrganizationChart"/>
    <dgm:cxn modelId="{66A765D4-9E2E-408D-ABE4-989A9376BEAF}" type="presParOf" srcId="{F45C22EE-B90B-4E9B-B433-314FE87082B2}" destId="{596F5021-23CF-49FA-BA13-83016AA6D480}" srcOrd="1" destOrd="0" presId="urn:microsoft.com/office/officeart/2009/3/layout/HorizontalOrganizationChart"/>
    <dgm:cxn modelId="{D2CF4F34-910F-4B52-BD00-F05618420C69}" type="presParOf" srcId="{F45C22EE-B90B-4E9B-B433-314FE87082B2}" destId="{ACB43A1F-8553-43EF-B75B-23247FE75F12}" srcOrd="2" destOrd="0" presId="urn:microsoft.com/office/officeart/2009/3/layout/HorizontalOrganizationChart"/>
    <dgm:cxn modelId="{AC76A6A6-0CC6-4452-9750-6A28531B6365}" type="presParOf" srcId="{80C01E5D-7C60-4850-B0C9-CC30B3871D16}" destId="{3C1BB8CD-F00F-4DF2-8315-925E5C24FFC0}" srcOrd="2" destOrd="0" presId="urn:microsoft.com/office/officeart/2009/3/layout/HorizontalOrganizationChart"/>
    <dgm:cxn modelId="{54495F54-7022-4D62-B096-8401D2803AFB}" type="presParOf" srcId="{3E978BC4-1BF2-4CCB-967E-04F4A8C9F258}" destId="{19A7A051-3B15-4201-865B-CF44E40B63AE}" srcOrd="8" destOrd="0" presId="urn:microsoft.com/office/officeart/2009/3/layout/HorizontalOrganizationChart"/>
    <dgm:cxn modelId="{82C2F5DD-6FBF-4A33-AE7F-635A76F11B91}" type="presParOf" srcId="{3E978BC4-1BF2-4CCB-967E-04F4A8C9F258}" destId="{6A9245AC-84AB-4063-A240-10C1F08423A4}" srcOrd="9" destOrd="0" presId="urn:microsoft.com/office/officeart/2009/3/layout/HorizontalOrganizationChart"/>
    <dgm:cxn modelId="{F52B6B25-DE84-4CBA-A409-16AB86B6B88F}" type="presParOf" srcId="{6A9245AC-84AB-4063-A240-10C1F08423A4}" destId="{500A11DB-5DE4-4A36-AE44-42C217A0B352}" srcOrd="0" destOrd="0" presId="urn:microsoft.com/office/officeart/2009/3/layout/HorizontalOrganizationChart"/>
    <dgm:cxn modelId="{818545D5-8B39-4F8B-A399-6D27DF7A0B6D}" type="presParOf" srcId="{500A11DB-5DE4-4A36-AE44-42C217A0B352}" destId="{EB607748-2643-43A6-93F4-717E553CCC03}" srcOrd="0" destOrd="0" presId="urn:microsoft.com/office/officeart/2009/3/layout/HorizontalOrganizationChart"/>
    <dgm:cxn modelId="{3F0FC06D-36EC-4F21-A544-22BF4A43B671}" type="presParOf" srcId="{500A11DB-5DE4-4A36-AE44-42C217A0B352}" destId="{AA13ED28-44DD-48F1-9C8B-41AACB920410}" srcOrd="1" destOrd="0" presId="urn:microsoft.com/office/officeart/2009/3/layout/HorizontalOrganizationChart"/>
    <dgm:cxn modelId="{527FFBFF-46EE-4FA1-A9E0-13C7D22D7232}" type="presParOf" srcId="{6A9245AC-84AB-4063-A240-10C1F08423A4}" destId="{F19668D1-A27B-4ADC-A00A-C7F99271AFCE}" srcOrd="1" destOrd="0" presId="urn:microsoft.com/office/officeart/2009/3/layout/HorizontalOrganizationChart"/>
    <dgm:cxn modelId="{C81001B4-8491-45A9-8E15-46F55167362B}" type="presParOf" srcId="{F19668D1-A27B-4ADC-A00A-C7F99271AFCE}" destId="{1D371BCD-FD05-46DB-AE1B-5AB8B1751BDB}" srcOrd="0" destOrd="0" presId="urn:microsoft.com/office/officeart/2009/3/layout/HorizontalOrganizationChart"/>
    <dgm:cxn modelId="{C44580B6-1DB5-4F5F-9DDC-728201E9FB38}" type="presParOf" srcId="{F19668D1-A27B-4ADC-A00A-C7F99271AFCE}" destId="{1AF042D3-324E-49EE-9297-F0DA41E18DE5}" srcOrd="1" destOrd="0" presId="urn:microsoft.com/office/officeart/2009/3/layout/HorizontalOrganizationChart"/>
    <dgm:cxn modelId="{E3A6B02A-88A5-4CF9-AF01-863654493AEE}" type="presParOf" srcId="{1AF042D3-324E-49EE-9297-F0DA41E18DE5}" destId="{E9C46A09-421D-4B68-B458-F0D5B18BC6B1}" srcOrd="0" destOrd="0" presId="urn:microsoft.com/office/officeart/2009/3/layout/HorizontalOrganizationChart"/>
    <dgm:cxn modelId="{DB3D707C-7E29-48E8-BE8C-C211F228BDF0}" type="presParOf" srcId="{E9C46A09-421D-4B68-B458-F0D5B18BC6B1}" destId="{ED5B6B99-048B-4B01-97DE-3921ACE18DB2}" srcOrd="0" destOrd="0" presId="urn:microsoft.com/office/officeart/2009/3/layout/HorizontalOrganizationChart"/>
    <dgm:cxn modelId="{C0789F03-5463-4FE5-879C-05C88B3894F5}" type="presParOf" srcId="{E9C46A09-421D-4B68-B458-F0D5B18BC6B1}" destId="{26137B91-0EEE-4B78-A2F9-D9D9A0B34854}" srcOrd="1" destOrd="0" presId="urn:microsoft.com/office/officeart/2009/3/layout/HorizontalOrganizationChart"/>
    <dgm:cxn modelId="{7CFF3D3E-6BE5-4C2F-AF9B-5F93EEAFB4FA}" type="presParOf" srcId="{1AF042D3-324E-49EE-9297-F0DA41E18DE5}" destId="{BA7EBE4D-4978-4C41-9AFB-16F262DD3F77}" srcOrd="1" destOrd="0" presId="urn:microsoft.com/office/officeart/2009/3/layout/HorizontalOrganizationChart"/>
    <dgm:cxn modelId="{AD44CA03-0ED3-4342-BAC6-5788AA6A114C}" type="presParOf" srcId="{BA7EBE4D-4978-4C41-9AFB-16F262DD3F77}" destId="{F7E55352-D4AD-404F-B0BF-23A432217399}" srcOrd="0" destOrd="0" presId="urn:microsoft.com/office/officeart/2009/3/layout/HorizontalOrganizationChart"/>
    <dgm:cxn modelId="{7C6ED0B1-86AF-41BE-9C3E-6487DD6B480A}" type="presParOf" srcId="{BA7EBE4D-4978-4C41-9AFB-16F262DD3F77}" destId="{A050BC4E-85F1-4325-9F6E-92C8F9630BBB}" srcOrd="1" destOrd="0" presId="urn:microsoft.com/office/officeart/2009/3/layout/HorizontalOrganizationChart"/>
    <dgm:cxn modelId="{6A68454A-4855-482B-81D5-BDB22E083371}" type="presParOf" srcId="{A050BC4E-85F1-4325-9F6E-92C8F9630BBB}" destId="{9E8B50FF-A767-4B67-A7D0-81C9C58F5AEA}" srcOrd="0" destOrd="0" presId="urn:microsoft.com/office/officeart/2009/3/layout/HorizontalOrganizationChart"/>
    <dgm:cxn modelId="{4813EC74-5237-43A6-9750-FF8A814D0205}" type="presParOf" srcId="{9E8B50FF-A767-4B67-A7D0-81C9C58F5AEA}" destId="{CFB6A25E-8AE1-4738-A7EC-596EA6DAB722}" srcOrd="0" destOrd="0" presId="urn:microsoft.com/office/officeart/2009/3/layout/HorizontalOrganizationChart"/>
    <dgm:cxn modelId="{09FDDEFA-2048-4177-A874-5F68AF0494DC}" type="presParOf" srcId="{9E8B50FF-A767-4B67-A7D0-81C9C58F5AEA}" destId="{07D57B9B-D17A-452A-BB65-3788AEE27396}" srcOrd="1" destOrd="0" presId="urn:microsoft.com/office/officeart/2009/3/layout/HorizontalOrganizationChart"/>
    <dgm:cxn modelId="{D31E0B96-D380-4329-B648-14287D8EA557}" type="presParOf" srcId="{A050BC4E-85F1-4325-9F6E-92C8F9630BBB}" destId="{7561565D-C28E-4646-A104-ECA8387F4324}" srcOrd="1" destOrd="0" presId="urn:microsoft.com/office/officeart/2009/3/layout/HorizontalOrganizationChart"/>
    <dgm:cxn modelId="{C60B97AF-1BC1-4D5C-82E0-4B2A542B5B22}" type="presParOf" srcId="{A050BC4E-85F1-4325-9F6E-92C8F9630BBB}" destId="{9566D389-5834-4879-B111-570259BE4F4D}" srcOrd="2" destOrd="0" presId="urn:microsoft.com/office/officeart/2009/3/layout/HorizontalOrganizationChart"/>
    <dgm:cxn modelId="{8F6687CE-DE75-48CF-BF4C-FBBB9E2C3BA4}" type="presParOf" srcId="{BA7EBE4D-4978-4C41-9AFB-16F262DD3F77}" destId="{17C1C841-E727-4F6E-8F1A-252B90EED691}" srcOrd="2" destOrd="0" presId="urn:microsoft.com/office/officeart/2009/3/layout/HorizontalOrganizationChart"/>
    <dgm:cxn modelId="{F8D44607-2EF6-4A5E-8BDE-09E99319A9A1}" type="presParOf" srcId="{BA7EBE4D-4978-4C41-9AFB-16F262DD3F77}" destId="{3FDC9C72-24F0-451C-A1F0-5E3C36537BFF}" srcOrd="3" destOrd="0" presId="urn:microsoft.com/office/officeart/2009/3/layout/HorizontalOrganizationChart"/>
    <dgm:cxn modelId="{7B88AEDF-EDCB-4353-82AD-7322916B0599}" type="presParOf" srcId="{3FDC9C72-24F0-451C-A1F0-5E3C36537BFF}" destId="{64AA728A-E9DC-4426-A6D4-686539964CFA}" srcOrd="0" destOrd="0" presId="urn:microsoft.com/office/officeart/2009/3/layout/HorizontalOrganizationChart"/>
    <dgm:cxn modelId="{C650AA3E-1235-4E4E-9705-FC756E773161}" type="presParOf" srcId="{64AA728A-E9DC-4426-A6D4-686539964CFA}" destId="{FF59C45A-06EF-4413-95F7-28810A707A6D}" srcOrd="0" destOrd="0" presId="urn:microsoft.com/office/officeart/2009/3/layout/HorizontalOrganizationChart"/>
    <dgm:cxn modelId="{3CE037AA-5852-40AE-AF25-13FE5A24E8F7}" type="presParOf" srcId="{64AA728A-E9DC-4426-A6D4-686539964CFA}" destId="{F4C0A2B7-FBEA-4ED8-97C4-67FDAF8609BD}" srcOrd="1" destOrd="0" presId="urn:microsoft.com/office/officeart/2009/3/layout/HorizontalOrganizationChart"/>
    <dgm:cxn modelId="{4C8B7147-3B22-4500-AC58-1367BB5880EA}" type="presParOf" srcId="{3FDC9C72-24F0-451C-A1F0-5E3C36537BFF}" destId="{CC58BB22-A9FD-4A0A-82EE-6959346C5963}" srcOrd="1" destOrd="0" presId="urn:microsoft.com/office/officeart/2009/3/layout/HorizontalOrganizationChart"/>
    <dgm:cxn modelId="{E61177EC-BD28-4D72-8AC1-73130B3DE41F}" type="presParOf" srcId="{3FDC9C72-24F0-451C-A1F0-5E3C36537BFF}" destId="{82ED3F78-16B8-45D1-A2BC-AC20E5C10939}" srcOrd="2" destOrd="0" presId="urn:microsoft.com/office/officeart/2009/3/layout/HorizontalOrganizationChart"/>
    <dgm:cxn modelId="{0BFD01F2-D379-45F5-89A5-00F0A6D05F9A}" type="presParOf" srcId="{1AF042D3-324E-49EE-9297-F0DA41E18DE5}" destId="{E8412FE0-8BE4-411F-ACCA-C8C5D253DA24}" srcOrd="2" destOrd="0" presId="urn:microsoft.com/office/officeart/2009/3/layout/HorizontalOrganizationChart"/>
    <dgm:cxn modelId="{D1FA96D2-19BC-4FA7-B202-CCEBF6563C18}" type="presParOf" srcId="{F19668D1-A27B-4ADC-A00A-C7F99271AFCE}" destId="{B18BFAC6-7D7F-4B3C-BC1F-F3BFF1E5119F}" srcOrd="2" destOrd="0" presId="urn:microsoft.com/office/officeart/2009/3/layout/HorizontalOrganizationChart"/>
    <dgm:cxn modelId="{12B66C76-9F35-42A8-9C04-C5CD8D96F28F}" type="presParOf" srcId="{F19668D1-A27B-4ADC-A00A-C7F99271AFCE}" destId="{D66B2CA3-FC04-4275-8450-9B2F9D794157}" srcOrd="3" destOrd="0" presId="urn:microsoft.com/office/officeart/2009/3/layout/HorizontalOrganizationChart"/>
    <dgm:cxn modelId="{4D6CB1BF-D037-49CA-AECE-5171D0F7FD44}" type="presParOf" srcId="{D66B2CA3-FC04-4275-8450-9B2F9D794157}" destId="{32F49338-D118-47CE-B815-8507D022EC9D}" srcOrd="0" destOrd="0" presId="urn:microsoft.com/office/officeart/2009/3/layout/HorizontalOrganizationChart"/>
    <dgm:cxn modelId="{FDFD421C-D4BB-44D1-B462-B9BD697F6E56}" type="presParOf" srcId="{32F49338-D118-47CE-B815-8507D022EC9D}" destId="{02D7EA27-D0F9-4104-8C77-BA02F5B2C32C}" srcOrd="0" destOrd="0" presId="urn:microsoft.com/office/officeart/2009/3/layout/HorizontalOrganizationChart"/>
    <dgm:cxn modelId="{2BF7A12F-2E98-4847-817F-896D49E07E0B}" type="presParOf" srcId="{32F49338-D118-47CE-B815-8507D022EC9D}" destId="{A184E66D-1961-492B-BA41-09178C934287}" srcOrd="1" destOrd="0" presId="urn:microsoft.com/office/officeart/2009/3/layout/HorizontalOrganizationChart"/>
    <dgm:cxn modelId="{B53572CB-7406-4427-A265-76158D644E27}" type="presParOf" srcId="{D66B2CA3-FC04-4275-8450-9B2F9D794157}" destId="{F3A90879-50A6-48A1-A27A-E99DFF3A4FFC}" srcOrd="1" destOrd="0" presId="urn:microsoft.com/office/officeart/2009/3/layout/HorizontalOrganizationChart"/>
    <dgm:cxn modelId="{C1955D4F-50D8-43B1-9ED6-D53C041D5D83}" type="presParOf" srcId="{D66B2CA3-FC04-4275-8450-9B2F9D794157}" destId="{26930F43-B1D9-4BF1-BC07-1015FAC9C0FE}" srcOrd="2" destOrd="0" presId="urn:microsoft.com/office/officeart/2009/3/layout/HorizontalOrganizationChart"/>
    <dgm:cxn modelId="{1116378B-F568-4139-B303-08612302B101}" type="presParOf" srcId="{6A9245AC-84AB-4063-A240-10C1F08423A4}" destId="{BDCCB426-4525-45F3-9CB5-DF33358183FD}" srcOrd="2" destOrd="0" presId="urn:microsoft.com/office/officeart/2009/3/layout/HorizontalOrganizationChart"/>
    <dgm:cxn modelId="{B94848A4-D5AE-47D8-8297-A6695A3E7D8F}" type="presParOf" srcId="{FA5A4766-86F5-4A0F-9903-1C85663F2FB0}" destId="{E8E57B38-6BEF-489B-994E-B6D843C29C47}" srcOrd="2" destOrd="0" presId="urn:microsoft.com/office/officeart/2009/3/layout/HorizontalOrganizationChart"/>
  </dgm:cxnLst>
  <dgm:bg/>
  <dgm:whole/>
  <dgm:extLst>
    <a:ext uri="http://schemas.microsoft.com/office/drawing/2008/diagram">
      <dsp:dataModelExt xmlns:dsp="http://schemas.microsoft.com/office/drawing/2008/diagram" relId="rId33"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9881609-8A62-46A9-B937-4772C9F70098}" type="doc">
      <dgm:prSet loTypeId="urn:microsoft.com/office/officeart/2009/3/layout/HorizontalOrganizationChart" loCatId="hierarchy" qsTypeId="urn:microsoft.com/office/officeart/2005/8/quickstyle/3d2" qsCatId="3D" csTypeId="urn:microsoft.com/office/officeart/2005/8/colors/accent1_2" csCatId="accent1" phldr="1"/>
      <dgm:spPr/>
      <dgm:t>
        <a:bodyPr/>
        <a:lstStyle/>
        <a:p>
          <a:endParaRPr lang="fr-FR"/>
        </a:p>
      </dgm:t>
    </dgm:pt>
    <dgm:pt modelId="{640BD6DF-BA03-4C02-87D8-FCCE762D21D8}">
      <dgm:prSet phldrT="[Texte]"/>
      <dgm:spPr/>
      <dgm:t>
        <a:bodyPr/>
        <a:lstStyle/>
        <a:p>
          <a:r>
            <a:rPr lang="fr-FR" dirty="0">
              <a:solidFill>
                <a:srgbClr val="002060"/>
              </a:solidFill>
            </a:rPr>
            <a:t>Faire évoluer l’évaluation…</a:t>
          </a:r>
        </a:p>
      </dgm:t>
    </dgm:pt>
    <dgm:pt modelId="{74415419-DE2C-48BD-8AB9-28F32ED9FC6E}" type="parTrans" cxnId="{F74B6BD6-C557-44BF-BDD5-CB6EB6A034B4}">
      <dgm:prSet/>
      <dgm:spPr/>
      <dgm:t>
        <a:bodyPr/>
        <a:lstStyle/>
        <a:p>
          <a:endParaRPr lang="fr-FR">
            <a:solidFill>
              <a:srgbClr val="002060"/>
            </a:solidFill>
          </a:endParaRPr>
        </a:p>
      </dgm:t>
    </dgm:pt>
    <dgm:pt modelId="{BB86D598-8A92-47EC-802B-BBAA78DD0D46}" type="sibTrans" cxnId="{F74B6BD6-C557-44BF-BDD5-CB6EB6A034B4}">
      <dgm:prSet/>
      <dgm:spPr/>
      <dgm:t>
        <a:bodyPr/>
        <a:lstStyle/>
        <a:p>
          <a:endParaRPr lang="fr-FR">
            <a:solidFill>
              <a:srgbClr val="002060"/>
            </a:solidFill>
          </a:endParaRPr>
        </a:p>
      </dgm:t>
    </dgm:pt>
    <dgm:pt modelId="{37ACF72F-1B52-415E-BF66-DE4D540B9F94}">
      <dgm:prSet phldrT="[Texte]"/>
      <dgm:spPr/>
      <dgm:t>
        <a:bodyPr/>
        <a:lstStyle/>
        <a:p>
          <a:r>
            <a:rPr lang="fr-FR" dirty="0">
              <a:solidFill>
                <a:srgbClr val="002060"/>
              </a:solidFill>
            </a:rPr>
            <a:t>Privilégier…</a:t>
          </a:r>
        </a:p>
      </dgm:t>
    </dgm:pt>
    <dgm:pt modelId="{CB6D0456-3016-4B47-A1C5-0247F6584761}" type="parTrans" cxnId="{9CF735C8-E96D-4943-BE75-85ADC7209DCF}">
      <dgm:prSet/>
      <dgm:spPr/>
      <dgm:t>
        <a:bodyPr/>
        <a:lstStyle/>
        <a:p>
          <a:endParaRPr lang="fr-FR">
            <a:solidFill>
              <a:srgbClr val="002060"/>
            </a:solidFill>
          </a:endParaRPr>
        </a:p>
      </dgm:t>
    </dgm:pt>
    <dgm:pt modelId="{D7B8DF93-BC7E-4CC9-A88A-739D44679475}" type="sibTrans" cxnId="{9CF735C8-E96D-4943-BE75-85ADC7209DCF}">
      <dgm:prSet/>
      <dgm:spPr/>
      <dgm:t>
        <a:bodyPr/>
        <a:lstStyle/>
        <a:p>
          <a:endParaRPr lang="fr-FR">
            <a:solidFill>
              <a:srgbClr val="002060"/>
            </a:solidFill>
          </a:endParaRPr>
        </a:p>
      </dgm:t>
    </dgm:pt>
    <dgm:pt modelId="{3A49EF69-28FB-4256-8FCD-863E96080C7C}">
      <dgm:prSet phldrT="[Texte]"/>
      <dgm:spPr/>
      <dgm:t>
        <a:bodyPr/>
        <a:lstStyle/>
        <a:p>
          <a:r>
            <a:rPr lang="fr-FR" dirty="0">
              <a:solidFill>
                <a:srgbClr val="002060"/>
              </a:solidFill>
            </a:rPr>
            <a:t>Rendre l’évaluation…</a:t>
          </a:r>
        </a:p>
      </dgm:t>
    </dgm:pt>
    <dgm:pt modelId="{127E0F9F-555D-47BB-940E-99F368300EB2}" type="parTrans" cxnId="{689CB404-68A9-490B-A914-54C4146167B7}">
      <dgm:prSet/>
      <dgm:spPr/>
      <dgm:t>
        <a:bodyPr/>
        <a:lstStyle/>
        <a:p>
          <a:endParaRPr lang="fr-FR">
            <a:solidFill>
              <a:srgbClr val="002060"/>
            </a:solidFill>
          </a:endParaRPr>
        </a:p>
      </dgm:t>
    </dgm:pt>
    <dgm:pt modelId="{F2AF23FF-ECD7-423F-9879-05D959BB4C90}" type="sibTrans" cxnId="{689CB404-68A9-490B-A914-54C4146167B7}">
      <dgm:prSet/>
      <dgm:spPr/>
      <dgm:t>
        <a:bodyPr/>
        <a:lstStyle/>
        <a:p>
          <a:endParaRPr lang="fr-FR">
            <a:solidFill>
              <a:srgbClr val="002060"/>
            </a:solidFill>
          </a:endParaRPr>
        </a:p>
      </dgm:t>
    </dgm:pt>
    <dgm:pt modelId="{F82B2177-3361-43C0-954B-BB830EA6D6BD}">
      <dgm:prSet phldrT="[Texte]"/>
      <dgm:spPr/>
      <dgm:t>
        <a:bodyPr/>
        <a:lstStyle/>
        <a:p>
          <a:r>
            <a:rPr lang="fr-FR" dirty="0">
              <a:solidFill>
                <a:srgbClr val="002060"/>
              </a:solidFill>
            </a:rPr>
            <a:t>Valoriser…</a:t>
          </a:r>
        </a:p>
      </dgm:t>
    </dgm:pt>
    <dgm:pt modelId="{B7AA188D-B880-478C-BD78-292FE762B06A}" type="parTrans" cxnId="{48EA6F61-FC80-46C3-B2F6-8F091C7925AF}">
      <dgm:prSet/>
      <dgm:spPr/>
      <dgm:t>
        <a:bodyPr/>
        <a:lstStyle/>
        <a:p>
          <a:endParaRPr lang="fr-FR">
            <a:solidFill>
              <a:srgbClr val="002060"/>
            </a:solidFill>
          </a:endParaRPr>
        </a:p>
      </dgm:t>
    </dgm:pt>
    <dgm:pt modelId="{D0A92B15-3261-4E19-8F38-0A2EBCCBEA74}" type="sibTrans" cxnId="{48EA6F61-FC80-46C3-B2F6-8F091C7925AF}">
      <dgm:prSet/>
      <dgm:spPr/>
      <dgm:t>
        <a:bodyPr/>
        <a:lstStyle/>
        <a:p>
          <a:endParaRPr lang="fr-FR">
            <a:solidFill>
              <a:srgbClr val="002060"/>
            </a:solidFill>
          </a:endParaRPr>
        </a:p>
      </dgm:t>
    </dgm:pt>
    <dgm:pt modelId="{10FD6D73-52B3-4593-9870-0C996CE1D821}">
      <dgm:prSet phldrT="[Texte]"/>
      <dgm:spPr/>
      <dgm:t>
        <a:bodyPr/>
        <a:lstStyle/>
        <a:p>
          <a:r>
            <a:rPr lang="fr-FR" dirty="0">
              <a:solidFill>
                <a:srgbClr val="002060"/>
              </a:solidFill>
            </a:rPr>
            <a:t>Mesurer…</a:t>
          </a:r>
        </a:p>
      </dgm:t>
    </dgm:pt>
    <dgm:pt modelId="{500D2B64-1751-4B70-A5FB-91CCE288E2BD}" type="parTrans" cxnId="{63E8861E-1372-4DDE-883C-15692D1C4CCE}">
      <dgm:prSet/>
      <dgm:spPr/>
      <dgm:t>
        <a:bodyPr/>
        <a:lstStyle/>
        <a:p>
          <a:endParaRPr lang="fr-FR">
            <a:solidFill>
              <a:srgbClr val="002060"/>
            </a:solidFill>
          </a:endParaRPr>
        </a:p>
      </dgm:t>
    </dgm:pt>
    <dgm:pt modelId="{95C81BAC-300F-466E-A1BD-47AD4FD856BA}" type="sibTrans" cxnId="{63E8861E-1372-4DDE-883C-15692D1C4CCE}">
      <dgm:prSet/>
      <dgm:spPr/>
      <dgm:t>
        <a:bodyPr/>
        <a:lstStyle/>
        <a:p>
          <a:endParaRPr lang="fr-FR">
            <a:solidFill>
              <a:srgbClr val="002060"/>
            </a:solidFill>
          </a:endParaRPr>
        </a:p>
      </dgm:t>
    </dgm:pt>
    <dgm:pt modelId="{EBDEC88A-324E-41EA-8C3D-731111683F72}">
      <dgm:prSet phldrT="[Texte]"/>
      <dgm:spPr/>
      <dgm:t>
        <a:bodyPr/>
        <a:lstStyle/>
        <a:p>
          <a:r>
            <a:rPr lang="fr-FR" dirty="0">
              <a:solidFill>
                <a:srgbClr val="002060"/>
              </a:solidFill>
            </a:rPr>
            <a:t>Une évaluation positive</a:t>
          </a:r>
        </a:p>
      </dgm:t>
    </dgm:pt>
    <dgm:pt modelId="{3C40E626-F01B-4019-AD35-ECF80E79561B}" type="parTrans" cxnId="{771DA74E-4EB3-40EC-A489-F6F98A5527BC}">
      <dgm:prSet/>
      <dgm:spPr/>
      <dgm:t>
        <a:bodyPr/>
        <a:lstStyle/>
        <a:p>
          <a:endParaRPr lang="fr-FR"/>
        </a:p>
      </dgm:t>
    </dgm:pt>
    <dgm:pt modelId="{1D000699-4F8E-4532-9ECA-F2572A06B00D}" type="sibTrans" cxnId="{771DA74E-4EB3-40EC-A489-F6F98A5527BC}">
      <dgm:prSet/>
      <dgm:spPr/>
      <dgm:t>
        <a:bodyPr/>
        <a:lstStyle/>
        <a:p>
          <a:endParaRPr lang="fr-FR"/>
        </a:p>
      </dgm:t>
    </dgm:pt>
    <dgm:pt modelId="{15CE5EE0-EE39-41BB-835E-23E3C1E6C984}">
      <dgm:prSet phldrT="[Texte]"/>
      <dgm:spPr/>
      <dgm:t>
        <a:bodyPr/>
        <a:lstStyle/>
        <a:p>
          <a:r>
            <a:rPr lang="fr-FR" dirty="0">
              <a:solidFill>
                <a:srgbClr val="002060"/>
              </a:solidFill>
            </a:rPr>
            <a:t>Simple</a:t>
          </a:r>
        </a:p>
      </dgm:t>
    </dgm:pt>
    <dgm:pt modelId="{4CA6DD28-FA32-4126-8D1D-CA63180FD711}" type="parTrans" cxnId="{B2561DE1-DDC9-4711-A12C-B83FF0FECB52}">
      <dgm:prSet/>
      <dgm:spPr/>
      <dgm:t>
        <a:bodyPr/>
        <a:lstStyle/>
        <a:p>
          <a:endParaRPr lang="fr-FR"/>
        </a:p>
      </dgm:t>
    </dgm:pt>
    <dgm:pt modelId="{2D85DED7-5AF5-4A91-B451-5C4D234BF0AD}" type="sibTrans" cxnId="{B2561DE1-DDC9-4711-A12C-B83FF0FECB52}">
      <dgm:prSet/>
      <dgm:spPr/>
      <dgm:t>
        <a:bodyPr/>
        <a:lstStyle/>
        <a:p>
          <a:endParaRPr lang="fr-FR"/>
        </a:p>
      </dgm:t>
    </dgm:pt>
    <dgm:pt modelId="{AED2A71C-0A77-4E90-A6A6-896AAD05823D}">
      <dgm:prSet phldrT="[Texte]"/>
      <dgm:spPr/>
      <dgm:t>
        <a:bodyPr/>
        <a:lstStyle/>
        <a:p>
          <a:r>
            <a:rPr lang="fr-FR" dirty="0">
              <a:solidFill>
                <a:srgbClr val="002060"/>
              </a:solidFill>
            </a:rPr>
            <a:t>Le degré d’acquisition</a:t>
          </a:r>
        </a:p>
      </dgm:t>
    </dgm:pt>
    <dgm:pt modelId="{A43E4F00-5E49-453B-925D-B96019AE468C}" type="parTrans" cxnId="{9AA87451-780E-4F70-B6D2-726D3D05619E}">
      <dgm:prSet/>
      <dgm:spPr/>
      <dgm:t>
        <a:bodyPr/>
        <a:lstStyle/>
        <a:p>
          <a:endParaRPr lang="fr-FR"/>
        </a:p>
      </dgm:t>
    </dgm:pt>
    <dgm:pt modelId="{E2A57342-8FA4-4D1C-8CB9-D8F9907B2DA8}" type="sibTrans" cxnId="{9AA87451-780E-4F70-B6D2-726D3D05619E}">
      <dgm:prSet/>
      <dgm:spPr/>
      <dgm:t>
        <a:bodyPr/>
        <a:lstStyle/>
        <a:p>
          <a:endParaRPr lang="fr-FR"/>
        </a:p>
      </dgm:t>
    </dgm:pt>
    <dgm:pt modelId="{3A56E42B-555B-4F82-A0EA-6CC0F7AC4808}">
      <dgm:prSet phldrT="[Texte]"/>
      <dgm:spPr/>
      <dgm:t>
        <a:bodyPr/>
        <a:lstStyle/>
        <a:p>
          <a:r>
            <a:rPr lang="fr-FR" dirty="0">
              <a:solidFill>
                <a:srgbClr val="002060"/>
              </a:solidFill>
            </a:rPr>
            <a:t>Encourager…</a:t>
          </a:r>
        </a:p>
      </dgm:t>
    </dgm:pt>
    <dgm:pt modelId="{652E16CB-8B5B-410C-B70A-A31E7C1C9C7B}" type="parTrans" cxnId="{A87229D2-C1D8-43E8-AC09-EC3E125D67ED}">
      <dgm:prSet/>
      <dgm:spPr/>
      <dgm:t>
        <a:bodyPr/>
        <a:lstStyle/>
        <a:p>
          <a:endParaRPr lang="fr-FR"/>
        </a:p>
      </dgm:t>
    </dgm:pt>
    <dgm:pt modelId="{603C95C5-7CED-49F4-A6BA-0ECB61E72C49}" type="sibTrans" cxnId="{A87229D2-C1D8-43E8-AC09-EC3E125D67ED}">
      <dgm:prSet/>
      <dgm:spPr/>
      <dgm:t>
        <a:bodyPr/>
        <a:lstStyle/>
        <a:p>
          <a:endParaRPr lang="fr-FR"/>
        </a:p>
      </dgm:t>
    </dgm:pt>
    <dgm:pt modelId="{0B5C4B33-238F-4A57-8C6C-EFC46784B320}">
      <dgm:prSet phldrT="[Texte]"/>
      <dgm:spPr/>
      <dgm:t>
        <a:bodyPr/>
        <a:lstStyle/>
        <a:p>
          <a:r>
            <a:rPr lang="fr-FR">
              <a:solidFill>
                <a:srgbClr val="002060"/>
              </a:solidFill>
            </a:rPr>
            <a:t>Les </a:t>
          </a:r>
          <a:r>
            <a:rPr lang="fr-FR" dirty="0">
              <a:solidFill>
                <a:srgbClr val="002060"/>
              </a:solidFill>
            </a:rPr>
            <a:t>initiatives</a:t>
          </a:r>
        </a:p>
      </dgm:t>
    </dgm:pt>
    <dgm:pt modelId="{5C50A25C-083D-4961-B2E3-6C4545AE99EC}" type="parTrans" cxnId="{9AE10FC9-10A7-454B-A640-6EC438B56A57}">
      <dgm:prSet/>
      <dgm:spPr/>
      <dgm:t>
        <a:bodyPr/>
        <a:lstStyle/>
        <a:p>
          <a:endParaRPr lang="fr-FR"/>
        </a:p>
      </dgm:t>
    </dgm:pt>
    <dgm:pt modelId="{4A2F6C63-4CB3-4D8D-A913-C0E0254D659D}" type="sibTrans" cxnId="{9AE10FC9-10A7-454B-A640-6EC438B56A57}">
      <dgm:prSet/>
      <dgm:spPr/>
      <dgm:t>
        <a:bodyPr/>
        <a:lstStyle/>
        <a:p>
          <a:endParaRPr lang="fr-FR"/>
        </a:p>
      </dgm:t>
    </dgm:pt>
    <dgm:pt modelId="{1DFF2E94-F6A4-4B0C-904A-6FCBA5BCDA4B}">
      <dgm:prSet phldrT="[Texte]"/>
      <dgm:spPr/>
      <dgm:t>
        <a:bodyPr/>
        <a:lstStyle/>
        <a:p>
          <a:r>
            <a:rPr lang="fr-FR" dirty="0">
              <a:solidFill>
                <a:srgbClr val="002060"/>
              </a:solidFill>
            </a:rPr>
            <a:t>Les progrès</a:t>
          </a:r>
        </a:p>
      </dgm:t>
    </dgm:pt>
    <dgm:pt modelId="{E0BE463D-4C68-482F-BC83-13D18610B8BA}" type="parTrans" cxnId="{F0F51E30-FBCA-4FE3-8A35-F8CBF0D4364B}">
      <dgm:prSet/>
      <dgm:spPr/>
      <dgm:t>
        <a:bodyPr/>
        <a:lstStyle/>
        <a:p>
          <a:endParaRPr lang="fr-FR"/>
        </a:p>
      </dgm:t>
    </dgm:pt>
    <dgm:pt modelId="{E807DC9C-0A9B-4D76-94D3-7D5260F1A558}" type="sibTrans" cxnId="{F0F51E30-FBCA-4FE3-8A35-F8CBF0D4364B}">
      <dgm:prSet/>
      <dgm:spPr/>
      <dgm:t>
        <a:bodyPr/>
        <a:lstStyle/>
        <a:p>
          <a:endParaRPr lang="fr-FR"/>
        </a:p>
      </dgm:t>
    </dgm:pt>
    <dgm:pt modelId="{63915489-439F-49D7-A809-7137A2F04811}">
      <dgm:prSet phldrT="[Texte]"/>
      <dgm:spPr/>
      <dgm:t>
        <a:bodyPr/>
        <a:lstStyle/>
        <a:p>
          <a:r>
            <a:rPr lang="fr-FR" dirty="0">
              <a:solidFill>
                <a:srgbClr val="002060"/>
              </a:solidFill>
            </a:rPr>
            <a:t>Des compétences</a:t>
          </a:r>
        </a:p>
      </dgm:t>
    </dgm:pt>
    <dgm:pt modelId="{4B2CF3E2-215D-4E76-9A16-43C934D3030D}" type="parTrans" cxnId="{AD399F01-5DCF-4853-826F-615838B60B49}">
      <dgm:prSet/>
      <dgm:spPr/>
      <dgm:t>
        <a:bodyPr/>
        <a:lstStyle/>
        <a:p>
          <a:endParaRPr lang="fr-FR"/>
        </a:p>
      </dgm:t>
    </dgm:pt>
    <dgm:pt modelId="{AB8CE82B-FA90-45B5-B6C2-24FABE750820}" type="sibTrans" cxnId="{AD399F01-5DCF-4853-826F-615838B60B49}">
      <dgm:prSet/>
      <dgm:spPr/>
      <dgm:t>
        <a:bodyPr/>
        <a:lstStyle/>
        <a:p>
          <a:endParaRPr lang="fr-FR"/>
        </a:p>
      </dgm:t>
    </dgm:pt>
    <dgm:pt modelId="{FE28C547-222B-4846-A5B9-8027793690B0}">
      <dgm:prSet phldrT="[Texte]"/>
      <dgm:spPr/>
      <dgm:t>
        <a:bodyPr/>
        <a:lstStyle/>
        <a:p>
          <a:endParaRPr lang="fr-FR" dirty="0">
            <a:solidFill>
              <a:srgbClr val="002060"/>
            </a:solidFill>
          </a:endParaRPr>
        </a:p>
      </dgm:t>
    </dgm:pt>
    <dgm:pt modelId="{1ABB25C1-DB8F-49AA-B7DE-EE7ED93C4716}" type="parTrans" cxnId="{456C4779-662A-4F08-8AF7-515A0A195A5B}">
      <dgm:prSet/>
      <dgm:spPr/>
      <dgm:t>
        <a:bodyPr/>
        <a:lstStyle/>
        <a:p>
          <a:endParaRPr lang="fr-FR"/>
        </a:p>
      </dgm:t>
    </dgm:pt>
    <dgm:pt modelId="{B3C8A99A-8ECC-4E71-8956-CF9C41A61D32}" type="sibTrans" cxnId="{456C4779-662A-4F08-8AF7-515A0A195A5B}">
      <dgm:prSet/>
      <dgm:spPr/>
      <dgm:t>
        <a:bodyPr/>
        <a:lstStyle/>
        <a:p>
          <a:endParaRPr lang="fr-FR"/>
        </a:p>
      </dgm:t>
    </dgm:pt>
    <dgm:pt modelId="{A9B48322-4AC9-4875-8C8F-FA4FE4CA59EC}">
      <dgm:prSet phldrT="[Texte]"/>
      <dgm:spPr/>
      <dgm:t>
        <a:bodyPr/>
        <a:lstStyle/>
        <a:p>
          <a:r>
            <a:rPr lang="fr-FR" dirty="0">
              <a:solidFill>
                <a:srgbClr val="002060"/>
              </a:solidFill>
            </a:rPr>
            <a:t>Des connaissances</a:t>
          </a:r>
        </a:p>
      </dgm:t>
    </dgm:pt>
    <dgm:pt modelId="{22DD5F95-2E9B-4933-A9F5-D9B24F38D2A4}" type="parTrans" cxnId="{D73A55AF-D3E7-4550-82B6-D5CDE403E1B2}">
      <dgm:prSet/>
      <dgm:spPr/>
      <dgm:t>
        <a:bodyPr/>
        <a:lstStyle/>
        <a:p>
          <a:endParaRPr lang="fr-FR"/>
        </a:p>
      </dgm:t>
    </dgm:pt>
    <dgm:pt modelId="{3B642347-0CE7-4C0E-A9A0-5FE9DDC6D7DE}" type="sibTrans" cxnId="{D73A55AF-D3E7-4550-82B6-D5CDE403E1B2}">
      <dgm:prSet/>
      <dgm:spPr/>
      <dgm:t>
        <a:bodyPr/>
        <a:lstStyle/>
        <a:p>
          <a:endParaRPr lang="fr-FR"/>
        </a:p>
      </dgm:t>
    </dgm:pt>
    <dgm:pt modelId="{C4DE4F77-6EB2-40A6-98E2-1B0C5A33F91C}">
      <dgm:prSet phldrT="[Texte]"/>
      <dgm:spPr/>
      <dgm:t>
        <a:bodyPr/>
        <a:lstStyle/>
        <a:p>
          <a:r>
            <a:rPr lang="fr-FR" dirty="0">
              <a:solidFill>
                <a:srgbClr val="002060"/>
              </a:solidFill>
            </a:rPr>
            <a:t>Lisible</a:t>
          </a:r>
        </a:p>
      </dgm:t>
    </dgm:pt>
    <dgm:pt modelId="{49E97D70-2AB4-4CDF-BF93-355B57FEEE93}" type="parTrans" cxnId="{B9B3A8F9-AE3B-4048-B51A-C4BCA39CE750}">
      <dgm:prSet/>
      <dgm:spPr/>
      <dgm:t>
        <a:bodyPr/>
        <a:lstStyle/>
        <a:p>
          <a:endParaRPr lang="fr-FR"/>
        </a:p>
      </dgm:t>
    </dgm:pt>
    <dgm:pt modelId="{4783D3F3-1065-494E-889E-B3F062BB9BA8}" type="sibTrans" cxnId="{B9B3A8F9-AE3B-4048-B51A-C4BCA39CE750}">
      <dgm:prSet/>
      <dgm:spPr/>
      <dgm:t>
        <a:bodyPr/>
        <a:lstStyle/>
        <a:p>
          <a:endParaRPr lang="fr-FR"/>
        </a:p>
      </dgm:t>
    </dgm:pt>
    <dgm:pt modelId="{9EF3AFC6-371F-4193-B1F4-D16AC9315E90}">
      <dgm:prSet phldrT="[Texte]"/>
      <dgm:spPr/>
      <dgm:t>
        <a:bodyPr/>
        <a:lstStyle/>
        <a:p>
          <a:r>
            <a:rPr lang="fr-FR">
              <a:solidFill>
                <a:srgbClr val="002060"/>
              </a:solidFill>
            </a:rPr>
            <a:t>Compréhensible </a:t>
          </a:r>
          <a:r>
            <a:rPr lang="fr-FR" dirty="0">
              <a:solidFill>
                <a:srgbClr val="002060"/>
              </a:solidFill>
            </a:rPr>
            <a:t>par les familles</a:t>
          </a:r>
        </a:p>
      </dgm:t>
    </dgm:pt>
    <dgm:pt modelId="{6A74FD57-6CF0-4E3D-A68B-5DB2788A88E0}" type="parTrans" cxnId="{6EA01E6C-4040-43C2-85F1-361646930AC0}">
      <dgm:prSet/>
      <dgm:spPr/>
      <dgm:t>
        <a:bodyPr/>
        <a:lstStyle/>
        <a:p>
          <a:endParaRPr lang="fr-FR"/>
        </a:p>
      </dgm:t>
    </dgm:pt>
    <dgm:pt modelId="{48D91E15-4A8E-440C-A3DE-064C1D7C5750}" type="sibTrans" cxnId="{6EA01E6C-4040-43C2-85F1-361646930AC0}">
      <dgm:prSet/>
      <dgm:spPr/>
      <dgm:t>
        <a:bodyPr/>
        <a:lstStyle/>
        <a:p>
          <a:endParaRPr lang="fr-FR"/>
        </a:p>
      </dgm:t>
    </dgm:pt>
    <dgm:pt modelId="{2BAD5BB4-6ADB-4B02-94B6-EF621B4408D9}" type="pres">
      <dgm:prSet presAssocID="{99881609-8A62-46A9-B937-4772C9F70098}" presName="hierChild1" presStyleCnt="0">
        <dgm:presLayoutVars>
          <dgm:orgChart val="1"/>
          <dgm:chPref val="1"/>
          <dgm:dir/>
          <dgm:animOne val="branch"/>
          <dgm:animLvl val="lvl"/>
          <dgm:resizeHandles/>
        </dgm:presLayoutVars>
      </dgm:prSet>
      <dgm:spPr/>
      <dgm:t>
        <a:bodyPr/>
        <a:lstStyle/>
        <a:p>
          <a:endParaRPr lang="fr-FR"/>
        </a:p>
      </dgm:t>
    </dgm:pt>
    <dgm:pt modelId="{FA5A4766-86F5-4A0F-9903-1C85663F2FB0}" type="pres">
      <dgm:prSet presAssocID="{640BD6DF-BA03-4C02-87D8-FCCE762D21D8}" presName="hierRoot1" presStyleCnt="0">
        <dgm:presLayoutVars>
          <dgm:hierBranch val="init"/>
        </dgm:presLayoutVars>
      </dgm:prSet>
      <dgm:spPr/>
    </dgm:pt>
    <dgm:pt modelId="{A2414058-4B83-4298-894D-D135A0C5C15D}" type="pres">
      <dgm:prSet presAssocID="{640BD6DF-BA03-4C02-87D8-FCCE762D21D8}" presName="rootComposite1" presStyleCnt="0"/>
      <dgm:spPr/>
    </dgm:pt>
    <dgm:pt modelId="{F1E1A279-476B-4AB1-8135-47F639AB46FB}" type="pres">
      <dgm:prSet presAssocID="{640BD6DF-BA03-4C02-87D8-FCCE762D21D8}" presName="rootText1" presStyleLbl="node0" presStyleIdx="0" presStyleCnt="1" custScaleX="178179" custLinFactNeighborX="-93045">
        <dgm:presLayoutVars>
          <dgm:chPref val="3"/>
        </dgm:presLayoutVars>
      </dgm:prSet>
      <dgm:spPr/>
      <dgm:t>
        <a:bodyPr/>
        <a:lstStyle/>
        <a:p>
          <a:endParaRPr lang="fr-FR"/>
        </a:p>
      </dgm:t>
    </dgm:pt>
    <dgm:pt modelId="{C64D1C93-0812-46A5-B5B8-BEEF0A807B6D}" type="pres">
      <dgm:prSet presAssocID="{640BD6DF-BA03-4C02-87D8-FCCE762D21D8}" presName="rootConnector1" presStyleLbl="node1" presStyleIdx="0" presStyleCnt="0"/>
      <dgm:spPr/>
      <dgm:t>
        <a:bodyPr/>
        <a:lstStyle/>
        <a:p>
          <a:endParaRPr lang="fr-FR"/>
        </a:p>
      </dgm:t>
    </dgm:pt>
    <dgm:pt modelId="{3E978BC4-1BF2-4CCB-967E-04F4A8C9F258}" type="pres">
      <dgm:prSet presAssocID="{640BD6DF-BA03-4C02-87D8-FCCE762D21D8}" presName="hierChild2" presStyleCnt="0"/>
      <dgm:spPr/>
    </dgm:pt>
    <dgm:pt modelId="{D23A3521-C62B-4A17-8CFF-BB7D333622D8}" type="pres">
      <dgm:prSet presAssocID="{CB6D0456-3016-4B47-A1C5-0247F6584761}" presName="Name64" presStyleLbl="parChTrans1D2" presStyleIdx="0" presStyleCnt="5"/>
      <dgm:spPr/>
      <dgm:t>
        <a:bodyPr/>
        <a:lstStyle/>
        <a:p>
          <a:endParaRPr lang="fr-FR"/>
        </a:p>
      </dgm:t>
    </dgm:pt>
    <dgm:pt modelId="{65C32F6A-709A-4EA3-93A3-F85D89452EB0}" type="pres">
      <dgm:prSet presAssocID="{37ACF72F-1B52-415E-BF66-DE4D540B9F94}" presName="hierRoot2" presStyleCnt="0">
        <dgm:presLayoutVars>
          <dgm:hierBranch val="init"/>
        </dgm:presLayoutVars>
      </dgm:prSet>
      <dgm:spPr/>
    </dgm:pt>
    <dgm:pt modelId="{4FCFFDC4-9069-41D5-A9CE-478E45CEE2D8}" type="pres">
      <dgm:prSet presAssocID="{37ACF72F-1B52-415E-BF66-DE4D540B9F94}" presName="rootComposite" presStyleCnt="0"/>
      <dgm:spPr/>
    </dgm:pt>
    <dgm:pt modelId="{348AFDFB-50BE-4CBA-91AE-C1C57E4BE0EE}" type="pres">
      <dgm:prSet presAssocID="{37ACF72F-1B52-415E-BF66-DE4D540B9F94}" presName="rootText" presStyleLbl="node2" presStyleIdx="0" presStyleCnt="5">
        <dgm:presLayoutVars>
          <dgm:chPref val="3"/>
        </dgm:presLayoutVars>
      </dgm:prSet>
      <dgm:spPr/>
      <dgm:t>
        <a:bodyPr/>
        <a:lstStyle/>
        <a:p>
          <a:endParaRPr lang="fr-FR"/>
        </a:p>
      </dgm:t>
    </dgm:pt>
    <dgm:pt modelId="{3CE6A2AB-2EB4-4867-8D71-268DF76717FA}" type="pres">
      <dgm:prSet presAssocID="{37ACF72F-1B52-415E-BF66-DE4D540B9F94}" presName="rootConnector" presStyleLbl="node2" presStyleIdx="0" presStyleCnt="5"/>
      <dgm:spPr/>
      <dgm:t>
        <a:bodyPr/>
        <a:lstStyle/>
        <a:p>
          <a:endParaRPr lang="fr-FR"/>
        </a:p>
      </dgm:t>
    </dgm:pt>
    <dgm:pt modelId="{7D197BEF-1FEC-49F3-811D-D9AA3C2BD767}" type="pres">
      <dgm:prSet presAssocID="{37ACF72F-1B52-415E-BF66-DE4D540B9F94}" presName="hierChild4" presStyleCnt="0"/>
      <dgm:spPr/>
    </dgm:pt>
    <dgm:pt modelId="{C299BF5C-383F-4AB5-871C-285AEACF8C1E}" type="pres">
      <dgm:prSet presAssocID="{3C40E626-F01B-4019-AD35-ECF80E79561B}" presName="Name64" presStyleLbl="parChTrans1D3" presStyleIdx="0" presStyleCnt="8"/>
      <dgm:spPr/>
      <dgm:t>
        <a:bodyPr/>
        <a:lstStyle/>
        <a:p>
          <a:endParaRPr lang="fr-FR"/>
        </a:p>
      </dgm:t>
    </dgm:pt>
    <dgm:pt modelId="{28D65E6E-1912-4DD9-A13C-9EE55D97BFD9}" type="pres">
      <dgm:prSet presAssocID="{EBDEC88A-324E-41EA-8C3D-731111683F72}" presName="hierRoot2" presStyleCnt="0">
        <dgm:presLayoutVars>
          <dgm:hierBranch val="init"/>
        </dgm:presLayoutVars>
      </dgm:prSet>
      <dgm:spPr/>
    </dgm:pt>
    <dgm:pt modelId="{362D4E94-B7D8-414A-A3D5-3671FC19DBD6}" type="pres">
      <dgm:prSet presAssocID="{EBDEC88A-324E-41EA-8C3D-731111683F72}" presName="rootComposite" presStyleCnt="0"/>
      <dgm:spPr/>
    </dgm:pt>
    <dgm:pt modelId="{8833BC0C-52F2-4EEB-B4C5-ECFA080BE8BE}" type="pres">
      <dgm:prSet presAssocID="{EBDEC88A-324E-41EA-8C3D-731111683F72}" presName="rootText" presStyleLbl="node3" presStyleIdx="0" presStyleCnt="8" custScaleX="194390">
        <dgm:presLayoutVars>
          <dgm:chPref val="3"/>
        </dgm:presLayoutVars>
      </dgm:prSet>
      <dgm:spPr/>
      <dgm:t>
        <a:bodyPr/>
        <a:lstStyle/>
        <a:p>
          <a:endParaRPr lang="fr-FR"/>
        </a:p>
      </dgm:t>
    </dgm:pt>
    <dgm:pt modelId="{00B8A110-F996-4046-891C-C0CB71514997}" type="pres">
      <dgm:prSet presAssocID="{EBDEC88A-324E-41EA-8C3D-731111683F72}" presName="rootConnector" presStyleLbl="node3" presStyleIdx="0" presStyleCnt="8"/>
      <dgm:spPr/>
      <dgm:t>
        <a:bodyPr/>
        <a:lstStyle/>
        <a:p>
          <a:endParaRPr lang="fr-FR"/>
        </a:p>
      </dgm:t>
    </dgm:pt>
    <dgm:pt modelId="{CC968361-4907-4AF3-BC9D-097759A8BC86}" type="pres">
      <dgm:prSet presAssocID="{EBDEC88A-324E-41EA-8C3D-731111683F72}" presName="hierChild4" presStyleCnt="0"/>
      <dgm:spPr/>
    </dgm:pt>
    <dgm:pt modelId="{A9678388-0215-4F49-AD0F-A814B5DEC143}" type="pres">
      <dgm:prSet presAssocID="{EBDEC88A-324E-41EA-8C3D-731111683F72}" presName="hierChild5" presStyleCnt="0"/>
      <dgm:spPr/>
    </dgm:pt>
    <dgm:pt modelId="{49D67083-742F-4282-9A91-0702F6ABD55F}" type="pres">
      <dgm:prSet presAssocID="{37ACF72F-1B52-415E-BF66-DE4D540B9F94}" presName="hierChild5" presStyleCnt="0"/>
      <dgm:spPr/>
    </dgm:pt>
    <dgm:pt modelId="{69D4E3F5-AE7E-47B9-A486-AA6C87A9789E}" type="pres">
      <dgm:prSet presAssocID="{127E0F9F-555D-47BB-940E-99F368300EB2}" presName="Name64" presStyleLbl="parChTrans1D2" presStyleIdx="1" presStyleCnt="5"/>
      <dgm:spPr/>
      <dgm:t>
        <a:bodyPr/>
        <a:lstStyle/>
        <a:p>
          <a:endParaRPr lang="fr-FR"/>
        </a:p>
      </dgm:t>
    </dgm:pt>
    <dgm:pt modelId="{AA9493FD-45F2-42BC-998C-F2660D2E122F}" type="pres">
      <dgm:prSet presAssocID="{3A49EF69-28FB-4256-8FCD-863E96080C7C}" presName="hierRoot2" presStyleCnt="0">
        <dgm:presLayoutVars>
          <dgm:hierBranch val="init"/>
        </dgm:presLayoutVars>
      </dgm:prSet>
      <dgm:spPr/>
    </dgm:pt>
    <dgm:pt modelId="{5D85582B-5CBE-40DC-963C-BF9EC00B7196}" type="pres">
      <dgm:prSet presAssocID="{3A49EF69-28FB-4256-8FCD-863E96080C7C}" presName="rootComposite" presStyleCnt="0"/>
      <dgm:spPr/>
    </dgm:pt>
    <dgm:pt modelId="{DB1CEE91-A733-48D7-9620-CF6C830960E6}" type="pres">
      <dgm:prSet presAssocID="{3A49EF69-28FB-4256-8FCD-863E96080C7C}" presName="rootText" presStyleLbl="node2" presStyleIdx="1" presStyleCnt="5" custScaleX="155841">
        <dgm:presLayoutVars>
          <dgm:chPref val="3"/>
        </dgm:presLayoutVars>
      </dgm:prSet>
      <dgm:spPr/>
      <dgm:t>
        <a:bodyPr/>
        <a:lstStyle/>
        <a:p>
          <a:endParaRPr lang="fr-FR"/>
        </a:p>
      </dgm:t>
    </dgm:pt>
    <dgm:pt modelId="{8EC9945B-9927-49D7-8929-49AD3762F45A}" type="pres">
      <dgm:prSet presAssocID="{3A49EF69-28FB-4256-8FCD-863E96080C7C}" presName="rootConnector" presStyleLbl="node2" presStyleIdx="1" presStyleCnt="5"/>
      <dgm:spPr/>
      <dgm:t>
        <a:bodyPr/>
        <a:lstStyle/>
        <a:p>
          <a:endParaRPr lang="fr-FR"/>
        </a:p>
      </dgm:t>
    </dgm:pt>
    <dgm:pt modelId="{EE99FF3C-C62D-412E-891E-3C76EEC7A37B}" type="pres">
      <dgm:prSet presAssocID="{3A49EF69-28FB-4256-8FCD-863E96080C7C}" presName="hierChild4" presStyleCnt="0"/>
      <dgm:spPr/>
    </dgm:pt>
    <dgm:pt modelId="{18FBECE4-CCED-4088-9F2F-B7C1724E5D6D}" type="pres">
      <dgm:prSet presAssocID="{4CA6DD28-FA32-4126-8D1D-CA63180FD711}" presName="Name64" presStyleLbl="parChTrans1D3" presStyleIdx="1" presStyleCnt="8"/>
      <dgm:spPr/>
      <dgm:t>
        <a:bodyPr/>
        <a:lstStyle/>
        <a:p>
          <a:endParaRPr lang="fr-FR"/>
        </a:p>
      </dgm:t>
    </dgm:pt>
    <dgm:pt modelId="{4C634170-2F7A-4D57-8174-4C978C8EE83B}" type="pres">
      <dgm:prSet presAssocID="{15CE5EE0-EE39-41BB-835E-23E3C1E6C984}" presName="hierRoot2" presStyleCnt="0">
        <dgm:presLayoutVars>
          <dgm:hierBranch val="init"/>
        </dgm:presLayoutVars>
      </dgm:prSet>
      <dgm:spPr/>
    </dgm:pt>
    <dgm:pt modelId="{E6ED9289-D3A6-4D79-8F07-3C7985F8C2F2}" type="pres">
      <dgm:prSet presAssocID="{15CE5EE0-EE39-41BB-835E-23E3C1E6C984}" presName="rootComposite" presStyleCnt="0"/>
      <dgm:spPr/>
    </dgm:pt>
    <dgm:pt modelId="{BFA4BFA8-5738-4327-BA39-16FA58682050}" type="pres">
      <dgm:prSet presAssocID="{15CE5EE0-EE39-41BB-835E-23E3C1E6C984}" presName="rootText" presStyleLbl="node3" presStyleIdx="1" presStyleCnt="8" custScaleX="145703" custLinFactX="100000" custLinFactNeighborX="114206">
        <dgm:presLayoutVars>
          <dgm:chPref val="3"/>
        </dgm:presLayoutVars>
      </dgm:prSet>
      <dgm:spPr/>
      <dgm:t>
        <a:bodyPr/>
        <a:lstStyle/>
        <a:p>
          <a:endParaRPr lang="fr-FR"/>
        </a:p>
      </dgm:t>
    </dgm:pt>
    <dgm:pt modelId="{7DE42E23-C2C5-4889-A828-EE6D4245E338}" type="pres">
      <dgm:prSet presAssocID="{15CE5EE0-EE39-41BB-835E-23E3C1E6C984}" presName="rootConnector" presStyleLbl="node3" presStyleIdx="1" presStyleCnt="8"/>
      <dgm:spPr/>
      <dgm:t>
        <a:bodyPr/>
        <a:lstStyle/>
        <a:p>
          <a:endParaRPr lang="fr-FR"/>
        </a:p>
      </dgm:t>
    </dgm:pt>
    <dgm:pt modelId="{F65D7A1F-AB5D-474A-BD89-22833A7DFA52}" type="pres">
      <dgm:prSet presAssocID="{15CE5EE0-EE39-41BB-835E-23E3C1E6C984}" presName="hierChild4" presStyleCnt="0"/>
      <dgm:spPr/>
    </dgm:pt>
    <dgm:pt modelId="{65DA0A7A-8D6F-4731-B2FC-2590FA2FBF5E}" type="pres">
      <dgm:prSet presAssocID="{15CE5EE0-EE39-41BB-835E-23E3C1E6C984}" presName="hierChild5" presStyleCnt="0"/>
      <dgm:spPr/>
    </dgm:pt>
    <dgm:pt modelId="{E398B542-928D-4CD7-9AFD-D35142CA5B5A}" type="pres">
      <dgm:prSet presAssocID="{49E97D70-2AB4-4CDF-BF93-355B57FEEE93}" presName="Name64" presStyleLbl="parChTrans1D3" presStyleIdx="2" presStyleCnt="8"/>
      <dgm:spPr/>
      <dgm:t>
        <a:bodyPr/>
        <a:lstStyle/>
        <a:p>
          <a:endParaRPr lang="fr-FR"/>
        </a:p>
      </dgm:t>
    </dgm:pt>
    <dgm:pt modelId="{87838ACA-E77D-464C-8B32-D46A9E9DA0D0}" type="pres">
      <dgm:prSet presAssocID="{C4DE4F77-6EB2-40A6-98E2-1B0C5A33F91C}" presName="hierRoot2" presStyleCnt="0">
        <dgm:presLayoutVars>
          <dgm:hierBranch val="init"/>
        </dgm:presLayoutVars>
      </dgm:prSet>
      <dgm:spPr/>
    </dgm:pt>
    <dgm:pt modelId="{9F43B43B-B1EE-4B9A-81D2-A9FE6F4655FB}" type="pres">
      <dgm:prSet presAssocID="{C4DE4F77-6EB2-40A6-98E2-1B0C5A33F91C}" presName="rootComposite" presStyleCnt="0"/>
      <dgm:spPr/>
    </dgm:pt>
    <dgm:pt modelId="{E5952C09-C0EF-4BF9-BFD1-BD052C7BC317}" type="pres">
      <dgm:prSet presAssocID="{C4DE4F77-6EB2-40A6-98E2-1B0C5A33F91C}" presName="rootText" presStyleLbl="node3" presStyleIdx="2" presStyleCnt="8" custScaleX="145703" custLinFactX="100000" custLinFactNeighborX="114206">
        <dgm:presLayoutVars>
          <dgm:chPref val="3"/>
        </dgm:presLayoutVars>
      </dgm:prSet>
      <dgm:spPr/>
      <dgm:t>
        <a:bodyPr/>
        <a:lstStyle/>
        <a:p>
          <a:endParaRPr lang="fr-FR"/>
        </a:p>
      </dgm:t>
    </dgm:pt>
    <dgm:pt modelId="{8D12BBB3-16DC-4AE6-BE5E-27D5FE139FB9}" type="pres">
      <dgm:prSet presAssocID="{C4DE4F77-6EB2-40A6-98E2-1B0C5A33F91C}" presName="rootConnector" presStyleLbl="node3" presStyleIdx="2" presStyleCnt="8"/>
      <dgm:spPr/>
      <dgm:t>
        <a:bodyPr/>
        <a:lstStyle/>
        <a:p>
          <a:endParaRPr lang="fr-FR"/>
        </a:p>
      </dgm:t>
    </dgm:pt>
    <dgm:pt modelId="{DCCF6811-186D-4DFC-81A9-EEE9F0F11620}" type="pres">
      <dgm:prSet presAssocID="{C4DE4F77-6EB2-40A6-98E2-1B0C5A33F91C}" presName="hierChild4" presStyleCnt="0"/>
      <dgm:spPr/>
    </dgm:pt>
    <dgm:pt modelId="{EFB8D7B5-1ABA-4B2C-8729-94D2ED6A9DF2}" type="pres">
      <dgm:prSet presAssocID="{C4DE4F77-6EB2-40A6-98E2-1B0C5A33F91C}" presName="hierChild5" presStyleCnt="0"/>
      <dgm:spPr/>
    </dgm:pt>
    <dgm:pt modelId="{4F93CB1F-2C2F-4510-884B-1E823D65883F}" type="pres">
      <dgm:prSet presAssocID="{6A74FD57-6CF0-4E3D-A68B-5DB2788A88E0}" presName="Name64" presStyleLbl="parChTrans1D3" presStyleIdx="3" presStyleCnt="8"/>
      <dgm:spPr/>
      <dgm:t>
        <a:bodyPr/>
        <a:lstStyle/>
        <a:p>
          <a:endParaRPr lang="fr-FR"/>
        </a:p>
      </dgm:t>
    </dgm:pt>
    <dgm:pt modelId="{55473030-D2DB-416D-9ABE-80551A06EF7E}" type="pres">
      <dgm:prSet presAssocID="{9EF3AFC6-371F-4193-B1F4-D16AC9315E90}" presName="hierRoot2" presStyleCnt="0">
        <dgm:presLayoutVars>
          <dgm:hierBranch val="init"/>
        </dgm:presLayoutVars>
      </dgm:prSet>
      <dgm:spPr/>
    </dgm:pt>
    <dgm:pt modelId="{DCEC1AAB-1D10-4C75-9D77-56BF1D24E13C}" type="pres">
      <dgm:prSet presAssocID="{9EF3AFC6-371F-4193-B1F4-D16AC9315E90}" presName="rootComposite" presStyleCnt="0"/>
      <dgm:spPr/>
    </dgm:pt>
    <dgm:pt modelId="{7D0E9E83-C0C6-4A63-94E0-D2D1CDF963D6}" type="pres">
      <dgm:prSet presAssocID="{9EF3AFC6-371F-4193-B1F4-D16AC9315E90}" presName="rootText" presStyleLbl="node3" presStyleIdx="3" presStyleCnt="8" custScaleX="145703" custLinFactX="100000" custLinFactNeighborX="114206">
        <dgm:presLayoutVars>
          <dgm:chPref val="3"/>
        </dgm:presLayoutVars>
      </dgm:prSet>
      <dgm:spPr/>
      <dgm:t>
        <a:bodyPr/>
        <a:lstStyle/>
        <a:p>
          <a:endParaRPr lang="fr-FR"/>
        </a:p>
      </dgm:t>
    </dgm:pt>
    <dgm:pt modelId="{06777297-496D-43F6-9F09-D8AAA98C486D}" type="pres">
      <dgm:prSet presAssocID="{9EF3AFC6-371F-4193-B1F4-D16AC9315E90}" presName="rootConnector" presStyleLbl="node3" presStyleIdx="3" presStyleCnt="8"/>
      <dgm:spPr/>
      <dgm:t>
        <a:bodyPr/>
        <a:lstStyle/>
        <a:p>
          <a:endParaRPr lang="fr-FR"/>
        </a:p>
      </dgm:t>
    </dgm:pt>
    <dgm:pt modelId="{4552DDA9-3A49-44BE-A577-FA3B4C973B4E}" type="pres">
      <dgm:prSet presAssocID="{9EF3AFC6-371F-4193-B1F4-D16AC9315E90}" presName="hierChild4" presStyleCnt="0"/>
      <dgm:spPr/>
    </dgm:pt>
    <dgm:pt modelId="{0D30D033-3E47-401F-9D75-F7404A08DD7F}" type="pres">
      <dgm:prSet presAssocID="{9EF3AFC6-371F-4193-B1F4-D16AC9315E90}" presName="hierChild5" presStyleCnt="0"/>
      <dgm:spPr/>
    </dgm:pt>
    <dgm:pt modelId="{82602DC9-24AF-48E3-8C39-E5AF15DF6889}" type="pres">
      <dgm:prSet presAssocID="{3A49EF69-28FB-4256-8FCD-863E96080C7C}" presName="hierChild5" presStyleCnt="0"/>
      <dgm:spPr/>
    </dgm:pt>
    <dgm:pt modelId="{519A05CA-E537-48E8-9BD9-744795E5629B}" type="pres">
      <dgm:prSet presAssocID="{B7AA188D-B880-478C-BD78-292FE762B06A}" presName="Name64" presStyleLbl="parChTrans1D2" presStyleIdx="2" presStyleCnt="5"/>
      <dgm:spPr/>
      <dgm:t>
        <a:bodyPr/>
        <a:lstStyle/>
        <a:p>
          <a:endParaRPr lang="fr-FR"/>
        </a:p>
      </dgm:t>
    </dgm:pt>
    <dgm:pt modelId="{3E3ED51B-5343-4B8A-AB60-6BA222AF1584}" type="pres">
      <dgm:prSet presAssocID="{F82B2177-3361-43C0-954B-BB830EA6D6BD}" presName="hierRoot2" presStyleCnt="0">
        <dgm:presLayoutVars>
          <dgm:hierBranch val="init"/>
        </dgm:presLayoutVars>
      </dgm:prSet>
      <dgm:spPr/>
    </dgm:pt>
    <dgm:pt modelId="{83BAEFEF-ADC0-4886-A783-3B3BB4BA0293}" type="pres">
      <dgm:prSet presAssocID="{F82B2177-3361-43C0-954B-BB830EA6D6BD}" presName="rootComposite" presStyleCnt="0"/>
      <dgm:spPr/>
    </dgm:pt>
    <dgm:pt modelId="{4CA85383-8701-4AD0-9C60-FB3D1EB134C4}" type="pres">
      <dgm:prSet presAssocID="{F82B2177-3361-43C0-954B-BB830EA6D6BD}" presName="rootText" presStyleLbl="node2" presStyleIdx="2" presStyleCnt="5">
        <dgm:presLayoutVars>
          <dgm:chPref val="3"/>
        </dgm:presLayoutVars>
      </dgm:prSet>
      <dgm:spPr/>
      <dgm:t>
        <a:bodyPr/>
        <a:lstStyle/>
        <a:p>
          <a:endParaRPr lang="fr-FR"/>
        </a:p>
      </dgm:t>
    </dgm:pt>
    <dgm:pt modelId="{87073B22-B34C-4EAC-8D67-5C6BBEC9AD0A}" type="pres">
      <dgm:prSet presAssocID="{F82B2177-3361-43C0-954B-BB830EA6D6BD}" presName="rootConnector" presStyleLbl="node2" presStyleIdx="2" presStyleCnt="5"/>
      <dgm:spPr/>
      <dgm:t>
        <a:bodyPr/>
        <a:lstStyle/>
        <a:p>
          <a:endParaRPr lang="fr-FR"/>
        </a:p>
      </dgm:t>
    </dgm:pt>
    <dgm:pt modelId="{8E31AC1A-E510-4736-AEF8-1355627CEDAB}" type="pres">
      <dgm:prSet presAssocID="{F82B2177-3361-43C0-954B-BB830EA6D6BD}" presName="hierChild4" presStyleCnt="0"/>
      <dgm:spPr/>
    </dgm:pt>
    <dgm:pt modelId="{504AA253-F057-4B5A-9C03-A7D9AA74526D}" type="pres">
      <dgm:prSet presAssocID="{E0BE463D-4C68-482F-BC83-13D18610B8BA}" presName="Name64" presStyleLbl="parChTrans1D3" presStyleIdx="4" presStyleCnt="8"/>
      <dgm:spPr/>
      <dgm:t>
        <a:bodyPr/>
        <a:lstStyle/>
        <a:p>
          <a:endParaRPr lang="fr-FR"/>
        </a:p>
      </dgm:t>
    </dgm:pt>
    <dgm:pt modelId="{F02972D1-B695-44D1-B95E-7E44BE7A9B61}" type="pres">
      <dgm:prSet presAssocID="{1DFF2E94-F6A4-4B0C-904A-6FCBA5BCDA4B}" presName="hierRoot2" presStyleCnt="0">
        <dgm:presLayoutVars>
          <dgm:hierBranch val="init"/>
        </dgm:presLayoutVars>
      </dgm:prSet>
      <dgm:spPr/>
    </dgm:pt>
    <dgm:pt modelId="{0C15A728-03EF-432E-82C5-2241742CF352}" type="pres">
      <dgm:prSet presAssocID="{1DFF2E94-F6A4-4B0C-904A-6FCBA5BCDA4B}" presName="rootComposite" presStyleCnt="0"/>
      <dgm:spPr/>
    </dgm:pt>
    <dgm:pt modelId="{CBB46950-272E-42BC-8BA1-5BDC5FF91044}" type="pres">
      <dgm:prSet presAssocID="{1DFF2E94-F6A4-4B0C-904A-6FCBA5BCDA4B}" presName="rootText" presStyleLbl="node3" presStyleIdx="4" presStyleCnt="8" custScaleX="194390">
        <dgm:presLayoutVars>
          <dgm:chPref val="3"/>
        </dgm:presLayoutVars>
      </dgm:prSet>
      <dgm:spPr/>
      <dgm:t>
        <a:bodyPr/>
        <a:lstStyle/>
        <a:p>
          <a:endParaRPr lang="fr-FR"/>
        </a:p>
      </dgm:t>
    </dgm:pt>
    <dgm:pt modelId="{2D80E6AA-3227-4D1C-88AA-7A90446CC18E}" type="pres">
      <dgm:prSet presAssocID="{1DFF2E94-F6A4-4B0C-904A-6FCBA5BCDA4B}" presName="rootConnector" presStyleLbl="node3" presStyleIdx="4" presStyleCnt="8"/>
      <dgm:spPr/>
      <dgm:t>
        <a:bodyPr/>
        <a:lstStyle/>
        <a:p>
          <a:endParaRPr lang="fr-FR"/>
        </a:p>
      </dgm:t>
    </dgm:pt>
    <dgm:pt modelId="{D0505ACF-2736-4D19-9691-1287128EE3AD}" type="pres">
      <dgm:prSet presAssocID="{1DFF2E94-F6A4-4B0C-904A-6FCBA5BCDA4B}" presName="hierChild4" presStyleCnt="0"/>
      <dgm:spPr/>
    </dgm:pt>
    <dgm:pt modelId="{D5BFE10C-057E-4EB4-AD80-B195F242A8E2}" type="pres">
      <dgm:prSet presAssocID="{1DFF2E94-F6A4-4B0C-904A-6FCBA5BCDA4B}" presName="hierChild5" presStyleCnt="0"/>
      <dgm:spPr/>
    </dgm:pt>
    <dgm:pt modelId="{0CAEEAC5-D8A7-491C-BA29-67990B185286}" type="pres">
      <dgm:prSet presAssocID="{F82B2177-3361-43C0-954B-BB830EA6D6BD}" presName="hierChild5" presStyleCnt="0"/>
      <dgm:spPr/>
    </dgm:pt>
    <dgm:pt modelId="{11620B06-41F6-456D-A8A6-AF7AFB1EAE31}" type="pres">
      <dgm:prSet presAssocID="{652E16CB-8B5B-410C-B70A-A31E7C1C9C7B}" presName="Name64" presStyleLbl="parChTrans1D2" presStyleIdx="3" presStyleCnt="5"/>
      <dgm:spPr/>
      <dgm:t>
        <a:bodyPr/>
        <a:lstStyle/>
        <a:p>
          <a:endParaRPr lang="fr-FR"/>
        </a:p>
      </dgm:t>
    </dgm:pt>
    <dgm:pt modelId="{80C01E5D-7C60-4850-B0C9-CC30B3871D16}" type="pres">
      <dgm:prSet presAssocID="{3A56E42B-555B-4F82-A0EA-6CC0F7AC4808}" presName="hierRoot2" presStyleCnt="0">
        <dgm:presLayoutVars>
          <dgm:hierBranch val="init"/>
        </dgm:presLayoutVars>
      </dgm:prSet>
      <dgm:spPr/>
    </dgm:pt>
    <dgm:pt modelId="{5D2D94D2-CBBA-43F2-AC4F-8150A5921A13}" type="pres">
      <dgm:prSet presAssocID="{3A56E42B-555B-4F82-A0EA-6CC0F7AC4808}" presName="rootComposite" presStyleCnt="0"/>
      <dgm:spPr/>
    </dgm:pt>
    <dgm:pt modelId="{F4F704E4-58C9-497F-9C28-8B2EC74A7FFE}" type="pres">
      <dgm:prSet presAssocID="{3A56E42B-555B-4F82-A0EA-6CC0F7AC4808}" presName="rootText" presStyleLbl="node2" presStyleIdx="3" presStyleCnt="5">
        <dgm:presLayoutVars>
          <dgm:chPref val="3"/>
        </dgm:presLayoutVars>
      </dgm:prSet>
      <dgm:spPr/>
      <dgm:t>
        <a:bodyPr/>
        <a:lstStyle/>
        <a:p>
          <a:endParaRPr lang="fr-FR"/>
        </a:p>
      </dgm:t>
    </dgm:pt>
    <dgm:pt modelId="{713FBE49-42F7-417E-AF6B-C3FC841909B1}" type="pres">
      <dgm:prSet presAssocID="{3A56E42B-555B-4F82-A0EA-6CC0F7AC4808}" presName="rootConnector" presStyleLbl="node2" presStyleIdx="3" presStyleCnt="5"/>
      <dgm:spPr/>
      <dgm:t>
        <a:bodyPr/>
        <a:lstStyle/>
        <a:p>
          <a:endParaRPr lang="fr-FR"/>
        </a:p>
      </dgm:t>
    </dgm:pt>
    <dgm:pt modelId="{0BE3901F-F66D-4CEF-9422-C63CEEA322CB}" type="pres">
      <dgm:prSet presAssocID="{3A56E42B-555B-4F82-A0EA-6CC0F7AC4808}" presName="hierChild4" presStyleCnt="0"/>
      <dgm:spPr/>
    </dgm:pt>
    <dgm:pt modelId="{7EF378B2-407C-4B32-8884-828756144681}" type="pres">
      <dgm:prSet presAssocID="{5C50A25C-083D-4961-B2E3-6C4545AE99EC}" presName="Name64" presStyleLbl="parChTrans1D3" presStyleIdx="5" presStyleCnt="8"/>
      <dgm:spPr/>
      <dgm:t>
        <a:bodyPr/>
        <a:lstStyle/>
        <a:p>
          <a:endParaRPr lang="fr-FR"/>
        </a:p>
      </dgm:t>
    </dgm:pt>
    <dgm:pt modelId="{F45C22EE-B90B-4E9B-B433-314FE87082B2}" type="pres">
      <dgm:prSet presAssocID="{0B5C4B33-238F-4A57-8C6C-EFC46784B320}" presName="hierRoot2" presStyleCnt="0">
        <dgm:presLayoutVars>
          <dgm:hierBranch val="init"/>
        </dgm:presLayoutVars>
      </dgm:prSet>
      <dgm:spPr/>
    </dgm:pt>
    <dgm:pt modelId="{FE961B8F-F783-4621-9C1C-F4826C617EF7}" type="pres">
      <dgm:prSet presAssocID="{0B5C4B33-238F-4A57-8C6C-EFC46784B320}" presName="rootComposite" presStyleCnt="0"/>
      <dgm:spPr/>
    </dgm:pt>
    <dgm:pt modelId="{E83D1C05-81DA-46FA-BEAB-373C77C5947E}" type="pres">
      <dgm:prSet presAssocID="{0B5C4B33-238F-4A57-8C6C-EFC46784B320}" presName="rootText" presStyleLbl="node3" presStyleIdx="5" presStyleCnt="8" custScaleX="194390">
        <dgm:presLayoutVars>
          <dgm:chPref val="3"/>
        </dgm:presLayoutVars>
      </dgm:prSet>
      <dgm:spPr/>
      <dgm:t>
        <a:bodyPr/>
        <a:lstStyle/>
        <a:p>
          <a:endParaRPr lang="fr-FR"/>
        </a:p>
      </dgm:t>
    </dgm:pt>
    <dgm:pt modelId="{9CF43145-CB6B-4BBB-BB43-EA45510AB66E}" type="pres">
      <dgm:prSet presAssocID="{0B5C4B33-238F-4A57-8C6C-EFC46784B320}" presName="rootConnector" presStyleLbl="node3" presStyleIdx="5" presStyleCnt="8"/>
      <dgm:spPr/>
      <dgm:t>
        <a:bodyPr/>
        <a:lstStyle/>
        <a:p>
          <a:endParaRPr lang="fr-FR"/>
        </a:p>
      </dgm:t>
    </dgm:pt>
    <dgm:pt modelId="{596F5021-23CF-49FA-BA13-83016AA6D480}" type="pres">
      <dgm:prSet presAssocID="{0B5C4B33-238F-4A57-8C6C-EFC46784B320}" presName="hierChild4" presStyleCnt="0"/>
      <dgm:spPr/>
    </dgm:pt>
    <dgm:pt modelId="{ACB43A1F-8553-43EF-B75B-23247FE75F12}" type="pres">
      <dgm:prSet presAssocID="{0B5C4B33-238F-4A57-8C6C-EFC46784B320}" presName="hierChild5" presStyleCnt="0"/>
      <dgm:spPr/>
    </dgm:pt>
    <dgm:pt modelId="{3C1BB8CD-F00F-4DF2-8315-925E5C24FFC0}" type="pres">
      <dgm:prSet presAssocID="{3A56E42B-555B-4F82-A0EA-6CC0F7AC4808}" presName="hierChild5" presStyleCnt="0"/>
      <dgm:spPr/>
    </dgm:pt>
    <dgm:pt modelId="{19A7A051-3B15-4201-865B-CF44E40B63AE}" type="pres">
      <dgm:prSet presAssocID="{500D2B64-1751-4B70-A5FB-91CCE288E2BD}" presName="Name64" presStyleLbl="parChTrans1D2" presStyleIdx="4" presStyleCnt="5"/>
      <dgm:spPr/>
      <dgm:t>
        <a:bodyPr/>
        <a:lstStyle/>
        <a:p>
          <a:endParaRPr lang="fr-FR"/>
        </a:p>
      </dgm:t>
    </dgm:pt>
    <dgm:pt modelId="{6A9245AC-84AB-4063-A240-10C1F08423A4}" type="pres">
      <dgm:prSet presAssocID="{10FD6D73-52B3-4593-9870-0C996CE1D821}" presName="hierRoot2" presStyleCnt="0">
        <dgm:presLayoutVars>
          <dgm:hierBranch val="init"/>
        </dgm:presLayoutVars>
      </dgm:prSet>
      <dgm:spPr/>
    </dgm:pt>
    <dgm:pt modelId="{500A11DB-5DE4-4A36-AE44-42C217A0B352}" type="pres">
      <dgm:prSet presAssocID="{10FD6D73-52B3-4593-9870-0C996CE1D821}" presName="rootComposite" presStyleCnt="0"/>
      <dgm:spPr/>
    </dgm:pt>
    <dgm:pt modelId="{EB607748-2643-43A6-93F4-717E553CCC03}" type="pres">
      <dgm:prSet presAssocID="{10FD6D73-52B3-4593-9870-0C996CE1D821}" presName="rootText" presStyleLbl="node2" presStyleIdx="4" presStyleCnt="5">
        <dgm:presLayoutVars>
          <dgm:chPref val="3"/>
        </dgm:presLayoutVars>
      </dgm:prSet>
      <dgm:spPr/>
      <dgm:t>
        <a:bodyPr/>
        <a:lstStyle/>
        <a:p>
          <a:endParaRPr lang="fr-FR"/>
        </a:p>
      </dgm:t>
    </dgm:pt>
    <dgm:pt modelId="{AA13ED28-44DD-48F1-9C8B-41AACB920410}" type="pres">
      <dgm:prSet presAssocID="{10FD6D73-52B3-4593-9870-0C996CE1D821}" presName="rootConnector" presStyleLbl="node2" presStyleIdx="4" presStyleCnt="5"/>
      <dgm:spPr/>
      <dgm:t>
        <a:bodyPr/>
        <a:lstStyle/>
        <a:p>
          <a:endParaRPr lang="fr-FR"/>
        </a:p>
      </dgm:t>
    </dgm:pt>
    <dgm:pt modelId="{F19668D1-A27B-4ADC-A00A-C7F99271AFCE}" type="pres">
      <dgm:prSet presAssocID="{10FD6D73-52B3-4593-9870-0C996CE1D821}" presName="hierChild4" presStyleCnt="0"/>
      <dgm:spPr/>
    </dgm:pt>
    <dgm:pt modelId="{1D371BCD-FD05-46DB-AE1B-5AB8B1751BDB}" type="pres">
      <dgm:prSet presAssocID="{A43E4F00-5E49-453B-925D-B96019AE468C}" presName="Name64" presStyleLbl="parChTrans1D3" presStyleIdx="6" presStyleCnt="8"/>
      <dgm:spPr/>
      <dgm:t>
        <a:bodyPr/>
        <a:lstStyle/>
        <a:p>
          <a:endParaRPr lang="fr-FR"/>
        </a:p>
      </dgm:t>
    </dgm:pt>
    <dgm:pt modelId="{1AF042D3-324E-49EE-9297-F0DA41E18DE5}" type="pres">
      <dgm:prSet presAssocID="{AED2A71C-0A77-4E90-A6A6-896AAD05823D}" presName="hierRoot2" presStyleCnt="0">
        <dgm:presLayoutVars>
          <dgm:hierBranch val="init"/>
        </dgm:presLayoutVars>
      </dgm:prSet>
      <dgm:spPr/>
    </dgm:pt>
    <dgm:pt modelId="{E9C46A09-421D-4B68-B458-F0D5B18BC6B1}" type="pres">
      <dgm:prSet presAssocID="{AED2A71C-0A77-4E90-A6A6-896AAD05823D}" presName="rootComposite" presStyleCnt="0"/>
      <dgm:spPr/>
    </dgm:pt>
    <dgm:pt modelId="{ED5B6B99-048B-4B01-97DE-3921ACE18DB2}" type="pres">
      <dgm:prSet presAssocID="{AED2A71C-0A77-4E90-A6A6-896AAD05823D}" presName="rootText" presStyleLbl="node3" presStyleIdx="6" presStyleCnt="8" custScaleX="194390">
        <dgm:presLayoutVars>
          <dgm:chPref val="3"/>
        </dgm:presLayoutVars>
      </dgm:prSet>
      <dgm:spPr/>
      <dgm:t>
        <a:bodyPr/>
        <a:lstStyle/>
        <a:p>
          <a:endParaRPr lang="fr-FR"/>
        </a:p>
      </dgm:t>
    </dgm:pt>
    <dgm:pt modelId="{26137B91-0EEE-4B78-A2F9-D9D9A0B34854}" type="pres">
      <dgm:prSet presAssocID="{AED2A71C-0A77-4E90-A6A6-896AAD05823D}" presName="rootConnector" presStyleLbl="node3" presStyleIdx="6" presStyleCnt="8"/>
      <dgm:spPr/>
      <dgm:t>
        <a:bodyPr/>
        <a:lstStyle/>
        <a:p>
          <a:endParaRPr lang="fr-FR"/>
        </a:p>
      </dgm:t>
    </dgm:pt>
    <dgm:pt modelId="{BA7EBE4D-4978-4C41-9AFB-16F262DD3F77}" type="pres">
      <dgm:prSet presAssocID="{AED2A71C-0A77-4E90-A6A6-896AAD05823D}" presName="hierChild4" presStyleCnt="0"/>
      <dgm:spPr/>
    </dgm:pt>
    <dgm:pt modelId="{F7E55352-D4AD-404F-B0BF-23A432217399}" type="pres">
      <dgm:prSet presAssocID="{22DD5F95-2E9B-4933-A9F5-D9B24F38D2A4}" presName="Name64" presStyleLbl="parChTrans1D4" presStyleIdx="0" presStyleCnt="2"/>
      <dgm:spPr/>
      <dgm:t>
        <a:bodyPr/>
        <a:lstStyle/>
        <a:p>
          <a:endParaRPr lang="fr-FR"/>
        </a:p>
      </dgm:t>
    </dgm:pt>
    <dgm:pt modelId="{A050BC4E-85F1-4325-9F6E-92C8F9630BBB}" type="pres">
      <dgm:prSet presAssocID="{A9B48322-4AC9-4875-8C8F-FA4FE4CA59EC}" presName="hierRoot2" presStyleCnt="0">
        <dgm:presLayoutVars>
          <dgm:hierBranch val="init"/>
        </dgm:presLayoutVars>
      </dgm:prSet>
      <dgm:spPr/>
    </dgm:pt>
    <dgm:pt modelId="{9E8B50FF-A767-4B67-A7D0-81C9C58F5AEA}" type="pres">
      <dgm:prSet presAssocID="{A9B48322-4AC9-4875-8C8F-FA4FE4CA59EC}" presName="rootComposite" presStyleCnt="0"/>
      <dgm:spPr/>
    </dgm:pt>
    <dgm:pt modelId="{CFB6A25E-8AE1-4738-A7EC-596EA6DAB722}" type="pres">
      <dgm:prSet presAssocID="{A9B48322-4AC9-4875-8C8F-FA4FE4CA59EC}" presName="rootText" presStyleLbl="node4" presStyleIdx="0" presStyleCnt="2" custScaleX="124013" custLinFactNeighborX="93045">
        <dgm:presLayoutVars>
          <dgm:chPref val="3"/>
        </dgm:presLayoutVars>
      </dgm:prSet>
      <dgm:spPr/>
      <dgm:t>
        <a:bodyPr/>
        <a:lstStyle/>
        <a:p>
          <a:endParaRPr lang="fr-FR"/>
        </a:p>
      </dgm:t>
    </dgm:pt>
    <dgm:pt modelId="{07D57B9B-D17A-452A-BB65-3788AEE27396}" type="pres">
      <dgm:prSet presAssocID="{A9B48322-4AC9-4875-8C8F-FA4FE4CA59EC}" presName="rootConnector" presStyleLbl="node4" presStyleIdx="0" presStyleCnt="2"/>
      <dgm:spPr/>
      <dgm:t>
        <a:bodyPr/>
        <a:lstStyle/>
        <a:p>
          <a:endParaRPr lang="fr-FR"/>
        </a:p>
      </dgm:t>
    </dgm:pt>
    <dgm:pt modelId="{7561565D-C28E-4646-A104-ECA8387F4324}" type="pres">
      <dgm:prSet presAssocID="{A9B48322-4AC9-4875-8C8F-FA4FE4CA59EC}" presName="hierChild4" presStyleCnt="0"/>
      <dgm:spPr/>
    </dgm:pt>
    <dgm:pt modelId="{9566D389-5834-4879-B111-570259BE4F4D}" type="pres">
      <dgm:prSet presAssocID="{A9B48322-4AC9-4875-8C8F-FA4FE4CA59EC}" presName="hierChild5" presStyleCnt="0"/>
      <dgm:spPr/>
    </dgm:pt>
    <dgm:pt modelId="{17C1C841-E727-4F6E-8F1A-252B90EED691}" type="pres">
      <dgm:prSet presAssocID="{4B2CF3E2-215D-4E76-9A16-43C934D3030D}" presName="Name64" presStyleLbl="parChTrans1D4" presStyleIdx="1" presStyleCnt="2"/>
      <dgm:spPr/>
      <dgm:t>
        <a:bodyPr/>
        <a:lstStyle/>
        <a:p>
          <a:endParaRPr lang="fr-FR"/>
        </a:p>
      </dgm:t>
    </dgm:pt>
    <dgm:pt modelId="{3FDC9C72-24F0-451C-A1F0-5E3C36537BFF}" type="pres">
      <dgm:prSet presAssocID="{63915489-439F-49D7-A809-7137A2F04811}" presName="hierRoot2" presStyleCnt="0">
        <dgm:presLayoutVars>
          <dgm:hierBranch val="init"/>
        </dgm:presLayoutVars>
      </dgm:prSet>
      <dgm:spPr/>
    </dgm:pt>
    <dgm:pt modelId="{64AA728A-E9DC-4426-A6D4-686539964CFA}" type="pres">
      <dgm:prSet presAssocID="{63915489-439F-49D7-A809-7137A2F04811}" presName="rootComposite" presStyleCnt="0"/>
      <dgm:spPr/>
    </dgm:pt>
    <dgm:pt modelId="{FF59C45A-06EF-4413-95F7-28810A707A6D}" type="pres">
      <dgm:prSet presAssocID="{63915489-439F-49D7-A809-7137A2F04811}" presName="rootText" presStyleLbl="node4" presStyleIdx="1" presStyleCnt="2" custScaleX="124013" custLinFactNeighborX="93045">
        <dgm:presLayoutVars>
          <dgm:chPref val="3"/>
        </dgm:presLayoutVars>
      </dgm:prSet>
      <dgm:spPr/>
      <dgm:t>
        <a:bodyPr/>
        <a:lstStyle/>
        <a:p>
          <a:endParaRPr lang="fr-FR"/>
        </a:p>
      </dgm:t>
    </dgm:pt>
    <dgm:pt modelId="{F4C0A2B7-FBEA-4ED8-97C4-67FDAF8609BD}" type="pres">
      <dgm:prSet presAssocID="{63915489-439F-49D7-A809-7137A2F04811}" presName="rootConnector" presStyleLbl="node4" presStyleIdx="1" presStyleCnt="2"/>
      <dgm:spPr/>
      <dgm:t>
        <a:bodyPr/>
        <a:lstStyle/>
        <a:p>
          <a:endParaRPr lang="fr-FR"/>
        </a:p>
      </dgm:t>
    </dgm:pt>
    <dgm:pt modelId="{CC58BB22-A9FD-4A0A-82EE-6959346C5963}" type="pres">
      <dgm:prSet presAssocID="{63915489-439F-49D7-A809-7137A2F04811}" presName="hierChild4" presStyleCnt="0"/>
      <dgm:spPr/>
    </dgm:pt>
    <dgm:pt modelId="{82ED3F78-16B8-45D1-A2BC-AC20E5C10939}" type="pres">
      <dgm:prSet presAssocID="{63915489-439F-49D7-A809-7137A2F04811}" presName="hierChild5" presStyleCnt="0"/>
      <dgm:spPr/>
    </dgm:pt>
    <dgm:pt modelId="{E8412FE0-8BE4-411F-ACCA-C8C5D253DA24}" type="pres">
      <dgm:prSet presAssocID="{AED2A71C-0A77-4E90-A6A6-896AAD05823D}" presName="hierChild5" presStyleCnt="0"/>
      <dgm:spPr/>
    </dgm:pt>
    <dgm:pt modelId="{B18BFAC6-7D7F-4B3C-BC1F-F3BFF1E5119F}" type="pres">
      <dgm:prSet presAssocID="{1ABB25C1-DB8F-49AA-B7DE-EE7ED93C4716}" presName="Name64" presStyleLbl="parChTrans1D3" presStyleIdx="7" presStyleCnt="8"/>
      <dgm:spPr/>
      <dgm:t>
        <a:bodyPr/>
        <a:lstStyle/>
        <a:p>
          <a:endParaRPr lang="fr-FR"/>
        </a:p>
      </dgm:t>
    </dgm:pt>
    <dgm:pt modelId="{D66B2CA3-FC04-4275-8450-9B2F9D794157}" type="pres">
      <dgm:prSet presAssocID="{FE28C547-222B-4846-A5B9-8027793690B0}" presName="hierRoot2" presStyleCnt="0">
        <dgm:presLayoutVars>
          <dgm:hierBranch val="init"/>
        </dgm:presLayoutVars>
      </dgm:prSet>
      <dgm:spPr/>
    </dgm:pt>
    <dgm:pt modelId="{32F49338-D118-47CE-B815-8507D022EC9D}" type="pres">
      <dgm:prSet presAssocID="{FE28C547-222B-4846-A5B9-8027793690B0}" presName="rootComposite" presStyleCnt="0"/>
      <dgm:spPr/>
    </dgm:pt>
    <dgm:pt modelId="{02D7EA27-D0F9-4104-8C77-BA02F5B2C32C}" type="pres">
      <dgm:prSet presAssocID="{FE28C547-222B-4846-A5B9-8027793690B0}" presName="rootText" presStyleLbl="node3" presStyleIdx="7" presStyleCnt="8" custScaleX="194390">
        <dgm:presLayoutVars>
          <dgm:chPref val="3"/>
        </dgm:presLayoutVars>
      </dgm:prSet>
      <dgm:spPr/>
      <dgm:t>
        <a:bodyPr/>
        <a:lstStyle/>
        <a:p>
          <a:endParaRPr lang="fr-FR"/>
        </a:p>
      </dgm:t>
    </dgm:pt>
    <dgm:pt modelId="{A184E66D-1961-492B-BA41-09178C934287}" type="pres">
      <dgm:prSet presAssocID="{FE28C547-222B-4846-A5B9-8027793690B0}" presName="rootConnector" presStyleLbl="node3" presStyleIdx="7" presStyleCnt="8"/>
      <dgm:spPr/>
      <dgm:t>
        <a:bodyPr/>
        <a:lstStyle/>
        <a:p>
          <a:endParaRPr lang="fr-FR"/>
        </a:p>
      </dgm:t>
    </dgm:pt>
    <dgm:pt modelId="{F3A90879-50A6-48A1-A27A-E99DFF3A4FFC}" type="pres">
      <dgm:prSet presAssocID="{FE28C547-222B-4846-A5B9-8027793690B0}" presName="hierChild4" presStyleCnt="0"/>
      <dgm:spPr/>
    </dgm:pt>
    <dgm:pt modelId="{26930F43-B1D9-4BF1-BC07-1015FAC9C0FE}" type="pres">
      <dgm:prSet presAssocID="{FE28C547-222B-4846-A5B9-8027793690B0}" presName="hierChild5" presStyleCnt="0"/>
      <dgm:spPr/>
    </dgm:pt>
    <dgm:pt modelId="{BDCCB426-4525-45F3-9CB5-DF33358183FD}" type="pres">
      <dgm:prSet presAssocID="{10FD6D73-52B3-4593-9870-0C996CE1D821}" presName="hierChild5" presStyleCnt="0"/>
      <dgm:spPr/>
    </dgm:pt>
    <dgm:pt modelId="{E8E57B38-6BEF-489B-994E-B6D843C29C47}" type="pres">
      <dgm:prSet presAssocID="{640BD6DF-BA03-4C02-87D8-FCCE762D21D8}" presName="hierChild3" presStyleCnt="0"/>
      <dgm:spPr/>
    </dgm:pt>
  </dgm:ptLst>
  <dgm:cxnLst>
    <dgm:cxn modelId="{63E8861E-1372-4DDE-883C-15692D1C4CCE}" srcId="{640BD6DF-BA03-4C02-87D8-FCCE762D21D8}" destId="{10FD6D73-52B3-4593-9870-0C996CE1D821}" srcOrd="4" destOrd="0" parTransId="{500D2B64-1751-4B70-A5FB-91CCE288E2BD}" sibTransId="{95C81BAC-300F-466E-A1BD-47AD4FD856BA}"/>
    <dgm:cxn modelId="{6EA01E6C-4040-43C2-85F1-361646930AC0}" srcId="{3A49EF69-28FB-4256-8FCD-863E96080C7C}" destId="{9EF3AFC6-371F-4193-B1F4-D16AC9315E90}" srcOrd="2" destOrd="0" parTransId="{6A74FD57-6CF0-4E3D-A68B-5DB2788A88E0}" sibTransId="{48D91E15-4A8E-440C-A3DE-064C1D7C5750}"/>
    <dgm:cxn modelId="{9D335E25-9E7E-4EB8-A74E-7009D65148AF}" type="presOf" srcId="{0B5C4B33-238F-4A57-8C6C-EFC46784B320}" destId="{E83D1C05-81DA-46FA-BEAB-373C77C5947E}" srcOrd="0" destOrd="0" presId="urn:microsoft.com/office/officeart/2009/3/layout/HorizontalOrganizationChart"/>
    <dgm:cxn modelId="{F61198EB-6E42-46F0-8A04-13F8E7774979}" type="presOf" srcId="{640BD6DF-BA03-4C02-87D8-FCCE762D21D8}" destId="{F1E1A279-476B-4AB1-8135-47F639AB46FB}" srcOrd="0" destOrd="0" presId="urn:microsoft.com/office/officeart/2009/3/layout/HorizontalOrganizationChart"/>
    <dgm:cxn modelId="{3128F188-AF10-4E3D-8CD6-839BF73F6CCF}" type="presOf" srcId="{CB6D0456-3016-4B47-A1C5-0247F6584761}" destId="{D23A3521-C62B-4A17-8CFF-BB7D333622D8}" srcOrd="0" destOrd="0" presId="urn:microsoft.com/office/officeart/2009/3/layout/HorizontalOrganizationChart"/>
    <dgm:cxn modelId="{39992BC4-D0BA-47EE-9C70-9D54E24ECB74}" type="presOf" srcId="{15CE5EE0-EE39-41BB-835E-23E3C1E6C984}" destId="{BFA4BFA8-5738-4327-BA39-16FA58682050}" srcOrd="0" destOrd="0" presId="urn:microsoft.com/office/officeart/2009/3/layout/HorizontalOrganizationChart"/>
    <dgm:cxn modelId="{024F1250-6B17-43C2-9A60-6ECE3BEB51D7}" type="presOf" srcId="{4B2CF3E2-215D-4E76-9A16-43C934D3030D}" destId="{17C1C841-E727-4F6E-8F1A-252B90EED691}" srcOrd="0" destOrd="0" presId="urn:microsoft.com/office/officeart/2009/3/layout/HorizontalOrganizationChart"/>
    <dgm:cxn modelId="{1CEEFE03-A01A-4DE9-B140-29158A9102D4}" type="presOf" srcId="{99881609-8A62-46A9-B937-4772C9F70098}" destId="{2BAD5BB4-6ADB-4B02-94B6-EF621B4408D9}" srcOrd="0" destOrd="0" presId="urn:microsoft.com/office/officeart/2009/3/layout/HorizontalOrganizationChart"/>
    <dgm:cxn modelId="{3FF93E5A-AC51-420D-BEBC-DF69DE1DB810}" type="presOf" srcId="{AED2A71C-0A77-4E90-A6A6-896AAD05823D}" destId="{ED5B6B99-048B-4B01-97DE-3921ACE18DB2}" srcOrd="0" destOrd="0" presId="urn:microsoft.com/office/officeart/2009/3/layout/HorizontalOrganizationChart"/>
    <dgm:cxn modelId="{CAEF3635-2975-4079-A252-120E2675A2EA}" type="presOf" srcId="{C4DE4F77-6EB2-40A6-98E2-1B0C5A33F91C}" destId="{E5952C09-C0EF-4BF9-BFD1-BD052C7BC317}" srcOrd="0" destOrd="0" presId="urn:microsoft.com/office/officeart/2009/3/layout/HorizontalOrganizationChart"/>
    <dgm:cxn modelId="{99E61B93-F95F-4A5A-9D48-F6951D77E7EE}" type="presOf" srcId="{10FD6D73-52B3-4593-9870-0C996CE1D821}" destId="{EB607748-2643-43A6-93F4-717E553CCC03}" srcOrd="0" destOrd="0" presId="urn:microsoft.com/office/officeart/2009/3/layout/HorizontalOrganizationChart"/>
    <dgm:cxn modelId="{00C9E067-18EA-4833-98BC-EBF35F01916C}" type="presOf" srcId="{49E97D70-2AB4-4CDF-BF93-355B57FEEE93}" destId="{E398B542-928D-4CD7-9AFD-D35142CA5B5A}" srcOrd="0" destOrd="0" presId="urn:microsoft.com/office/officeart/2009/3/layout/HorizontalOrganizationChart"/>
    <dgm:cxn modelId="{CA5D849B-F100-44F6-BD53-4BC40BD73002}" type="presOf" srcId="{22DD5F95-2E9B-4933-A9F5-D9B24F38D2A4}" destId="{F7E55352-D4AD-404F-B0BF-23A432217399}" srcOrd="0" destOrd="0" presId="urn:microsoft.com/office/officeart/2009/3/layout/HorizontalOrganizationChart"/>
    <dgm:cxn modelId="{5AC9B447-9BAC-4267-ACBC-CA76AC91F9BD}" type="presOf" srcId="{A43E4F00-5E49-453B-925D-B96019AE468C}" destId="{1D371BCD-FD05-46DB-AE1B-5AB8B1751BDB}" srcOrd="0" destOrd="0" presId="urn:microsoft.com/office/officeart/2009/3/layout/HorizontalOrganizationChart"/>
    <dgm:cxn modelId="{549455FA-FCB6-4C60-B133-165587E60D81}" type="presOf" srcId="{E0BE463D-4C68-482F-BC83-13D18610B8BA}" destId="{504AA253-F057-4B5A-9C03-A7D9AA74526D}" srcOrd="0" destOrd="0" presId="urn:microsoft.com/office/officeart/2009/3/layout/HorizontalOrganizationChart"/>
    <dgm:cxn modelId="{435D0521-6C21-47C8-B98C-3AEAE48DBD71}" type="presOf" srcId="{F82B2177-3361-43C0-954B-BB830EA6D6BD}" destId="{87073B22-B34C-4EAC-8D67-5C6BBEC9AD0A}" srcOrd="1" destOrd="0" presId="urn:microsoft.com/office/officeart/2009/3/layout/HorizontalOrganizationChart"/>
    <dgm:cxn modelId="{00022F79-8BF0-4220-A63D-0A6A56180F40}" type="presOf" srcId="{37ACF72F-1B52-415E-BF66-DE4D540B9F94}" destId="{3CE6A2AB-2EB4-4867-8D71-268DF76717FA}" srcOrd="1" destOrd="0" presId="urn:microsoft.com/office/officeart/2009/3/layout/HorizontalOrganizationChart"/>
    <dgm:cxn modelId="{AD399F01-5DCF-4853-826F-615838B60B49}" srcId="{AED2A71C-0A77-4E90-A6A6-896AAD05823D}" destId="{63915489-439F-49D7-A809-7137A2F04811}" srcOrd="1" destOrd="0" parTransId="{4B2CF3E2-215D-4E76-9A16-43C934D3030D}" sibTransId="{AB8CE82B-FA90-45B5-B6C2-24FABE750820}"/>
    <dgm:cxn modelId="{B9B3A8F9-AE3B-4048-B51A-C4BCA39CE750}" srcId="{3A49EF69-28FB-4256-8FCD-863E96080C7C}" destId="{C4DE4F77-6EB2-40A6-98E2-1B0C5A33F91C}" srcOrd="1" destOrd="0" parTransId="{49E97D70-2AB4-4CDF-BF93-355B57FEEE93}" sibTransId="{4783D3F3-1065-494E-889E-B3F062BB9BA8}"/>
    <dgm:cxn modelId="{460FBC80-624F-408F-8FB4-B750FEAAA258}" type="presOf" srcId="{10FD6D73-52B3-4593-9870-0C996CE1D821}" destId="{AA13ED28-44DD-48F1-9C8B-41AACB920410}" srcOrd="1" destOrd="0" presId="urn:microsoft.com/office/officeart/2009/3/layout/HorizontalOrganizationChart"/>
    <dgm:cxn modelId="{D75E6739-386F-4614-9915-E051F310A0C4}" type="presOf" srcId="{1DFF2E94-F6A4-4B0C-904A-6FCBA5BCDA4B}" destId="{CBB46950-272E-42BC-8BA1-5BDC5FF91044}" srcOrd="0" destOrd="0" presId="urn:microsoft.com/office/officeart/2009/3/layout/HorizontalOrganizationChart"/>
    <dgm:cxn modelId="{689CB404-68A9-490B-A914-54C4146167B7}" srcId="{640BD6DF-BA03-4C02-87D8-FCCE762D21D8}" destId="{3A49EF69-28FB-4256-8FCD-863E96080C7C}" srcOrd="1" destOrd="0" parTransId="{127E0F9F-555D-47BB-940E-99F368300EB2}" sibTransId="{F2AF23FF-ECD7-423F-9879-05D959BB4C90}"/>
    <dgm:cxn modelId="{A87229D2-C1D8-43E8-AC09-EC3E125D67ED}" srcId="{640BD6DF-BA03-4C02-87D8-FCCE762D21D8}" destId="{3A56E42B-555B-4F82-A0EA-6CC0F7AC4808}" srcOrd="3" destOrd="0" parTransId="{652E16CB-8B5B-410C-B70A-A31E7C1C9C7B}" sibTransId="{603C95C5-7CED-49F4-A6BA-0ECB61E72C49}"/>
    <dgm:cxn modelId="{F6B365AB-FA50-4EE0-9019-DE3A749CB102}" type="presOf" srcId="{A9B48322-4AC9-4875-8C8F-FA4FE4CA59EC}" destId="{07D57B9B-D17A-452A-BB65-3788AEE27396}" srcOrd="1" destOrd="0" presId="urn:microsoft.com/office/officeart/2009/3/layout/HorizontalOrganizationChart"/>
    <dgm:cxn modelId="{62435BA9-7326-410D-A02B-23DC6C88EFE0}" type="presOf" srcId="{1ABB25C1-DB8F-49AA-B7DE-EE7ED93C4716}" destId="{B18BFAC6-7D7F-4B3C-BC1F-F3BFF1E5119F}" srcOrd="0" destOrd="0" presId="urn:microsoft.com/office/officeart/2009/3/layout/HorizontalOrganizationChart"/>
    <dgm:cxn modelId="{9AE10FC9-10A7-454B-A640-6EC438B56A57}" srcId="{3A56E42B-555B-4F82-A0EA-6CC0F7AC4808}" destId="{0B5C4B33-238F-4A57-8C6C-EFC46784B320}" srcOrd="0" destOrd="0" parTransId="{5C50A25C-083D-4961-B2E3-6C4545AE99EC}" sibTransId="{4A2F6C63-4CB3-4D8D-A913-C0E0254D659D}"/>
    <dgm:cxn modelId="{D73A55AF-D3E7-4550-82B6-D5CDE403E1B2}" srcId="{AED2A71C-0A77-4E90-A6A6-896AAD05823D}" destId="{A9B48322-4AC9-4875-8C8F-FA4FE4CA59EC}" srcOrd="0" destOrd="0" parTransId="{22DD5F95-2E9B-4933-A9F5-D9B24F38D2A4}" sibTransId="{3B642347-0CE7-4C0E-A9A0-5FE9DDC6D7DE}"/>
    <dgm:cxn modelId="{D1C5F8AF-B564-4AEB-AA89-D5DFD584FF35}" type="presOf" srcId="{4CA6DD28-FA32-4126-8D1D-CA63180FD711}" destId="{18FBECE4-CCED-4088-9F2F-B7C1724E5D6D}" srcOrd="0" destOrd="0" presId="urn:microsoft.com/office/officeart/2009/3/layout/HorizontalOrganizationChart"/>
    <dgm:cxn modelId="{DB535DCC-B3A7-46E7-9B93-D30FB8AB33ED}" type="presOf" srcId="{FE28C547-222B-4846-A5B9-8027793690B0}" destId="{02D7EA27-D0F9-4104-8C77-BA02F5B2C32C}" srcOrd="0" destOrd="0" presId="urn:microsoft.com/office/officeart/2009/3/layout/HorizontalOrganizationChart"/>
    <dgm:cxn modelId="{02DE2038-A4D7-4B92-B9D8-2233EFA35DBE}" type="presOf" srcId="{3A56E42B-555B-4F82-A0EA-6CC0F7AC4808}" destId="{F4F704E4-58C9-497F-9C28-8B2EC74A7FFE}" srcOrd="0" destOrd="0" presId="urn:microsoft.com/office/officeart/2009/3/layout/HorizontalOrganizationChart"/>
    <dgm:cxn modelId="{B2561DE1-DDC9-4711-A12C-B83FF0FECB52}" srcId="{3A49EF69-28FB-4256-8FCD-863E96080C7C}" destId="{15CE5EE0-EE39-41BB-835E-23E3C1E6C984}" srcOrd="0" destOrd="0" parTransId="{4CA6DD28-FA32-4126-8D1D-CA63180FD711}" sibTransId="{2D85DED7-5AF5-4A91-B451-5C4D234BF0AD}"/>
    <dgm:cxn modelId="{9AA87451-780E-4F70-B6D2-726D3D05619E}" srcId="{10FD6D73-52B3-4593-9870-0C996CE1D821}" destId="{AED2A71C-0A77-4E90-A6A6-896AAD05823D}" srcOrd="0" destOrd="0" parTransId="{A43E4F00-5E49-453B-925D-B96019AE468C}" sibTransId="{E2A57342-8FA4-4D1C-8CB9-D8F9907B2DA8}"/>
    <dgm:cxn modelId="{6691BCD5-4E62-4FB5-BD26-7C207A10F18C}" type="presOf" srcId="{5C50A25C-083D-4961-B2E3-6C4545AE99EC}" destId="{7EF378B2-407C-4B32-8884-828756144681}" srcOrd="0" destOrd="0" presId="urn:microsoft.com/office/officeart/2009/3/layout/HorizontalOrganizationChart"/>
    <dgm:cxn modelId="{CEF9CE81-80C6-42C8-AAD1-C765CBFC7BB5}" type="presOf" srcId="{3A49EF69-28FB-4256-8FCD-863E96080C7C}" destId="{DB1CEE91-A733-48D7-9620-CF6C830960E6}" srcOrd="0" destOrd="0" presId="urn:microsoft.com/office/officeart/2009/3/layout/HorizontalOrganizationChart"/>
    <dgm:cxn modelId="{3A3C2F8F-0CF9-4D76-88AD-74F1C78EB18E}" type="presOf" srcId="{3A49EF69-28FB-4256-8FCD-863E96080C7C}" destId="{8EC9945B-9927-49D7-8929-49AD3762F45A}" srcOrd="1" destOrd="0" presId="urn:microsoft.com/office/officeart/2009/3/layout/HorizontalOrganizationChart"/>
    <dgm:cxn modelId="{DE3FE272-ABA3-4031-B727-18B13F11CCC3}" type="presOf" srcId="{6A74FD57-6CF0-4E3D-A68B-5DB2788A88E0}" destId="{4F93CB1F-2C2F-4510-884B-1E823D65883F}" srcOrd="0" destOrd="0" presId="urn:microsoft.com/office/officeart/2009/3/layout/HorizontalOrganizationChart"/>
    <dgm:cxn modelId="{E58C043D-F6CC-4A41-80C6-5000279C3D97}" type="presOf" srcId="{9EF3AFC6-371F-4193-B1F4-D16AC9315E90}" destId="{06777297-496D-43F6-9F09-D8AAA98C486D}" srcOrd="1" destOrd="0" presId="urn:microsoft.com/office/officeart/2009/3/layout/HorizontalOrganizationChart"/>
    <dgm:cxn modelId="{B4AB36D8-2E59-4B35-AA13-060BBA13C098}" type="presOf" srcId="{EBDEC88A-324E-41EA-8C3D-731111683F72}" destId="{00B8A110-F996-4046-891C-C0CB71514997}" srcOrd="1" destOrd="0" presId="urn:microsoft.com/office/officeart/2009/3/layout/HorizontalOrganizationChart"/>
    <dgm:cxn modelId="{B96AF7EF-04E9-441F-8AE4-53B89C23AEC6}" type="presOf" srcId="{127E0F9F-555D-47BB-940E-99F368300EB2}" destId="{69D4E3F5-AE7E-47B9-A486-AA6C87A9789E}" srcOrd="0" destOrd="0" presId="urn:microsoft.com/office/officeart/2009/3/layout/HorizontalOrganizationChart"/>
    <dgm:cxn modelId="{DEFC0468-3259-4A9B-8AC3-8D48F6DEFBC7}" type="presOf" srcId="{500D2B64-1751-4B70-A5FB-91CCE288E2BD}" destId="{19A7A051-3B15-4201-865B-CF44E40B63AE}" srcOrd="0" destOrd="0" presId="urn:microsoft.com/office/officeart/2009/3/layout/HorizontalOrganizationChart"/>
    <dgm:cxn modelId="{E269A789-9819-4FC1-9973-A8C263435374}" type="presOf" srcId="{640BD6DF-BA03-4C02-87D8-FCCE762D21D8}" destId="{C64D1C93-0812-46A5-B5B8-BEEF0A807B6D}" srcOrd="1" destOrd="0" presId="urn:microsoft.com/office/officeart/2009/3/layout/HorizontalOrganizationChart"/>
    <dgm:cxn modelId="{48EA6F61-FC80-46C3-B2F6-8F091C7925AF}" srcId="{640BD6DF-BA03-4C02-87D8-FCCE762D21D8}" destId="{F82B2177-3361-43C0-954B-BB830EA6D6BD}" srcOrd="2" destOrd="0" parTransId="{B7AA188D-B880-478C-BD78-292FE762B06A}" sibTransId="{D0A92B15-3261-4E19-8F38-0A2EBCCBEA74}"/>
    <dgm:cxn modelId="{FAE1F488-C026-4CE4-97A5-E23D9F6CF20E}" type="presOf" srcId="{3C40E626-F01B-4019-AD35-ECF80E79561B}" destId="{C299BF5C-383F-4AB5-871C-285AEACF8C1E}" srcOrd="0" destOrd="0" presId="urn:microsoft.com/office/officeart/2009/3/layout/HorizontalOrganizationChart"/>
    <dgm:cxn modelId="{D64FD14B-4F5F-492C-8D2B-3ADA43D9D027}" type="presOf" srcId="{63915489-439F-49D7-A809-7137A2F04811}" destId="{FF59C45A-06EF-4413-95F7-28810A707A6D}" srcOrd="0" destOrd="0" presId="urn:microsoft.com/office/officeart/2009/3/layout/HorizontalOrganizationChart"/>
    <dgm:cxn modelId="{F0F51E30-FBCA-4FE3-8A35-F8CBF0D4364B}" srcId="{F82B2177-3361-43C0-954B-BB830EA6D6BD}" destId="{1DFF2E94-F6A4-4B0C-904A-6FCBA5BCDA4B}" srcOrd="0" destOrd="0" parTransId="{E0BE463D-4C68-482F-BC83-13D18610B8BA}" sibTransId="{E807DC9C-0A9B-4D76-94D3-7D5260F1A558}"/>
    <dgm:cxn modelId="{F74B6BD6-C557-44BF-BDD5-CB6EB6A034B4}" srcId="{99881609-8A62-46A9-B937-4772C9F70098}" destId="{640BD6DF-BA03-4C02-87D8-FCCE762D21D8}" srcOrd="0" destOrd="0" parTransId="{74415419-DE2C-48BD-8AB9-28F32ED9FC6E}" sibTransId="{BB86D598-8A92-47EC-802B-BBAA78DD0D46}"/>
    <dgm:cxn modelId="{F6E47806-F23B-4129-AC85-2553678EB518}" type="presOf" srcId="{AED2A71C-0A77-4E90-A6A6-896AAD05823D}" destId="{26137B91-0EEE-4B78-A2F9-D9D9A0B34854}" srcOrd="1" destOrd="0" presId="urn:microsoft.com/office/officeart/2009/3/layout/HorizontalOrganizationChart"/>
    <dgm:cxn modelId="{F7987AA1-C5E3-4104-9310-BEE5ADA3950B}" type="presOf" srcId="{A9B48322-4AC9-4875-8C8F-FA4FE4CA59EC}" destId="{CFB6A25E-8AE1-4738-A7EC-596EA6DAB722}" srcOrd="0" destOrd="0" presId="urn:microsoft.com/office/officeart/2009/3/layout/HorizontalOrganizationChart"/>
    <dgm:cxn modelId="{5E8CE856-24DC-4940-A2BB-111BFBD4A18C}" type="presOf" srcId="{FE28C547-222B-4846-A5B9-8027793690B0}" destId="{A184E66D-1961-492B-BA41-09178C934287}" srcOrd="1" destOrd="0" presId="urn:microsoft.com/office/officeart/2009/3/layout/HorizontalOrganizationChart"/>
    <dgm:cxn modelId="{9CF735C8-E96D-4943-BE75-85ADC7209DCF}" srcId="{640BD6DF-BA03-4C02-87D8-FCCE762D21D8}" destId="{37ACF72F-1B52-415E-BF66-DE4D540B9F94}" srcOrd="0" destOrd="0" parTransId="{CB6D0456-3016-4B47-A1C5-0247F6584761}" sibTransId="{D7B8DF93-BC7E-4CC9-A88A-739D44679475}"/>
    <dgm:cxn modelId="{2C70CF64-21E9-4FEF-A155-E4844464D43A}" type="presOf" srcId="{9EF3AFC6-371F-4193-B1F4-D16AC9315E90}" destId="{7D0E9E83-C0C6-4A63-94E0-D2D1CDF963D6}" srcOrd="0" destOrd="0" presId="urn:microsoft.com/office/officeart/2009/3/layout/HorizontalOrganizationChart"/>
    <dgm:cxn modelId="{07E20FC5-CDBE-45EE-B3A8-D9BACADE7BFA}" type="presOf" srcId="{3A56E42B-555B-4F82-A0EA-6CC0F7AC4808}" destId="{713FBE49-42F7-417E-AF6B-C3FC841909B1}" srcOrd="1" destOrd="0" presId="urn:microsoft.com/office/officeart/2009/3/layout/HorizontalOrganizationChart"/>
    <dgm:cxn modelId="{771DA74E-4EB3-40EC-A489-F6F98A5527BC}" srcId="{37ACF72F-1B52-415E-BF66-DE4D540B9F94}" destId="{EBDEC88A-324E-41EA-8C3D-731111683F72}" srcOrd="0" destOrd="0" parTransId="{3C40E626-F01B-4019-AD35-ECF80E79561B}" sibTransId="{1D000699-4F8E-4532-9ECA-F2572A06B00D}"/>
    <dgm:cxn modelId="{59ED459A-9CF8-49E3-877A-0830C5CB221D}" type="presOf" srcId="{C4DE4F77-6EB2-40A6-98E2-1B0C5A33F91C}" destId="{8D12BBB3-16DC-4AE6-BE5E-27D5FE139FB9}" srcOrd="1" destOrd="0" presId="urn:microsoft.com/office/officeart/2009/3/layout/HorizontalOrganizationChart"/>
    <dgm:cxn modelId="{4222F3AF-9F83-494D-B3EA-F0DE2405C6EC}" type="presOf" srcId="{EBDEC88A-324E-41EA-8C3D-731111683F72}" destId="{8833BC0C-52F2-4EEB-B4C5-ECFA080BE8BE}" srcOrd="0" destOrd="0" presId="urn:microsoft.com/office/officeart/2009/3/layout/HorizontalOrganizationChart"/>
    <dgm:cxn modelId="{B7B4E96E-9E0F-4C0E-A279-C0D455E5936C}" type="presOf" srcId="{37ACF72F-1B52-415E-BF66-DE4D540B9F94}" destId="{348AFDFB-50BE-4CBA-91AE-C1C57E4BE0EE}" srcOrd="0" destOrd="0" presId="urn:microsoft.com/office/officeart/2009/3/layout/HorizontalOrganizationChart"/>
    <dgm:cxn modelId="{B850BA92-6BA3-429B-8100-02418DED9BB3}" type="presOf" srcId="{B7AA188D-B880-478C-BD78-292FE762B06A}" destId="{519A05CA-E537-48E8-9BD9-744795E5629B}" srcOrd="0" destOrd="0" presId="urn:microsoft.com/office/officeart/2009/3/layout/HorizontalOrganizationChart"/>
    <dgm:cxn modelId="{F790EA5B-3781-4B4E-ACED-A348A3AA91B3}" type="presOf" srcId="{15CE5EE0-EE39-41BB-835E-23E3C1E6C984}" destId="{7DE42E23-C2C5-4889-A828-EE6D4245E338}" srcOrd="1" destOrd="0" presId="urn:microsoft.com/office/officeart/2009/3/layout/HorizontalOrganizationChart"/>
    <dgm:cxn modelId="{16B9628B-DDBD-4FB5-9508-11754012F3BB}" type="presOf" srcId="{63915489-439F-49D7-A809-7137A2F04811}" destId="{F4C0A2B7-FBEA-4ED8-97C4-67FDAF8609BD}" srcOrd="1" destOrd="0" presId="urn:microsoft.com/office/officeart/2009/3/layout/HorizontalOrganizationChart"/>
    <dgm:cxn modelId="{9F871EE0-DFF4-4A67-AD14-C1697BAD8463}" type="presOf" srcId="{1DFF2E94-F6A4-4B0C-904A-6FCBA5BCDA4B}" destId="{2D80E6AA-3227-4D1C-88AA-7A90446CC18E}" srcOrd="1" destOrd="0" presId="urn:microsoft.com/office/officeart/2009/3/layout/HorizontalOrganizationChart"/>
    <dgm:cxn modelId="{726684D3-134C-468B-904E-47671044B7CF}" type="presOf" srcId="{0B5C4B33-238F-4A57-8C6C-EFC46784B320}" destId="{9CF43145-CB6B-4BBB-BB43-EA45510AB66E}" srcOrd="1" destOrd="0" presId="urn:microsoft.com/office/officeart/2009/3/layout/HorizontalOrganizationChart"/>
    <dgm:cxn modelId="{5585DF74-EF4C-4570-8EF6-FDFD41BA8502}" type="presOf" srcId="{F82B2177-3361-43C0-954B-BB830EA6D6BD}" destId="{4CA85383-8701-4AD0-9C60-FB3D1EB134C4}" srcOrd="0" destOrd="0" presId="urn:microsoft.com/office/officeart/2009/3/layout/HorizontalOrganizationChart"/>
    <dgm:cxn modelId="{456C4779-662A-4F08-8AF7-515A0A195A5B}" srcId="{10FD6D73-52B3-4593-9870-0C996CE1D821}" destId="{FE28C547-222B-4846-A5B9-8027793690B0}" srcOrd="1" destOrd="0" parTransId="{1ABB25C1-DB8F-49AA-B7DE-EE7ED93C4716}" sibTransId="{B3C8A99A-8ECC-4E71-8956-CF9C41A61D32}"/>
    <dgm:cxn modelId="{8F270E94-CF2B-4D32-BAB2-EE3F8919DEE3}" type="presOf" srcId="{652E16CB-8B5B-410C-B70A-A31E7C1C9C7B}" destId="{11620B06-41F6-456D-A8A6-AF7AFB1EAE31}" srcOrd="0" destOrd="0" presId="urn:microsoft.com/office/officeart/2009/3/layout/HorizontalOrganizationChart"/>
    <dgm:cxn modelId="{3F3E8B3B-89DC-4D8D-AE69-1EF7623380A3}" type="presParOf" srcId="{2BAD5BB4-6ADB-4B02-94B6-EF621B4408D9}" destId="{FA5A4766-86F5-4A0F-9903-1C85663F2FB0}" srcOrd="0" destOrd="0" presId="urn:microsoft.com/office/officeart/2009/3/layout/HorizontalOrganizationChart"/>
    <dgm:cxn modelId="{ED118AEE-EDE9-4208-86C0-FA84D45947A1}" type="presParOf" srcId="{FA5A4766-86F5-4A0F-9903-1C85663F2FB0}" destId="{A2414058-4B83-4298-894D-D135A0C5C15D}" srcOrd="0" destOrd="0" presId="urn:microsoft.com/office/officeart/2009/3/layout/HorizontalOrganizationChart"/>
    <dgm:cxn modelId="{26DAC6CF-C9B5-45C9-A74A-CC87677DDA99}" type="presParOf" srcId="{A2414058-4B83-4298-894D-D135A0C5C15D}" destId="{F1E1A279-476B-4AB1-8135-47F639AB46FB}" srcOrd="0" destOrd="0" presId="urn:microsoft.com/office/officeart/2009/3/layout/HorizontalOrganizationChart"/>
    <dgm:cxn modelId="{4A923930-B3D4-4CD8-8034-AC1082DC1F98}" type="presParOf" srcId="{A2414058-4B83-4298-894D-D135A0C5C15D}" destId="{C64D1C93-0812-46A5-B5B8-BEEF0A807B6D}" srcOrd="1" destOrd="0" presId="urn:microsoft.com/office/officeart/2009/3/layout/HorizontalOrganizationChart"/>
    <dgm:cxn modelId="{9EB0ED06-ECE8-448D-8F70-291B6A354B73}" type="presParOf" srcId="{FA5A4766-86F5-4A0F-9903-1C85663F2FB0}" destId="{3E978BC4-1BF2-4CCB-967E-04F4A8C9F258}" srcOrd="1" destOrd="0" presId="urn:microsoft.com/office/officeart/2009/3/layout/HorizontalOrganizationChart"/>
    <dgm:cxn modelId="{F522DA5B-416C-4C3C-80F1-9A1B6F556AA5}" type="presParOf" srcId="{3E978BC4-1BF2-4CCB-967E-04F4A8C9F258}" destId="{D23A3521-C62B-4A17-8CFF-BB7D333622D8}" srcOrd="0" destOrd="0" presId="urn:microsoft.com/office/officeart/2009/3/layout/HorizontalOrganizationChart"/>
    <dgm:cxn modelId="{6039372B-DE70-4EAC-B1BE-05DD382E2D24}" type="presParOf" srcId="{3E978BC4-1BF2-4CCB-967E-04F4A8C9F258}" destId="{65C32F6A-709A-4EA3-93A3-F85D89452EB0}" srcOrd="1" destOrd="0" presId="urn:microsoft.com/office/officeart/2009/3/layout/HorizontalOrganizationChart"/>
    <dgm:cxn modelId="{37DB70A0-FC67-4A9C-971E-D5EBD3BC184D}" type="presParOf" srcId="{65C32F6A-709A-4EA3-93A3-F85D89452EB0}" destId="{4FCFFDC4-9069-41D5-A9CE-478E45CEE2D8}" srcOrd="0" destOrd="0" presId="urn:microsoft.com/office/officeart/2009/3/layout/HorizontalOrganizationChart"/>
    <dgm:cxn modelId="{B27C0F98-F09A-4FFE-8A5B-DC71E77352BC}" type="presParOf" srcId="{4FCFFDC4-9069-41D5-A9CE-478E45CEE2D8}" destId="{348AFDFB-50BE-4CBA-91AE-C1C57E4BE0EE}" srcOrd="0" destOrd="0" presId="urn:microsoft.com/office/officeart/2009/3/layout/HorizontalOrganizationChart"/>
    <dgm:cxn modelId="{F4509A0D-3BAE-4621-AF06-FC4E14E57187}" type="presParOf" srcId="{4FCFFDC4-9069-41D5-A9CE-478E45CEE2D8}" destId="{3CE6A2AB-2EB4-4867-8D71-268DF76717FA}" srcOrd="1" destOrd="0" presId="urn:microsoft.com/office/officeart/2009/3/layout/HorizontalOrganizationChart"/>
    <dgm:cxn modelId="{E8D5BCBB-C586-43A4-BF90-52EDD98CB695}" type="presParOf" srcId="{65C32F6A-709A-4EA3-93A3-F85D89452EB0}" destId="{7D197BEF-1FEC-49F3-811D-D9AA3C2BD767}" srcOrd="1" destOrd="0" presId="urn:microsoft.com/office/officeart/2009/3/layout/HorizontalOrganizationChart"/>
    <dgm:cxn modelId="{5373245E-903C-4AEE-AD35-8A84EFDC6ED8}" type="presParOf" srcId="{7D197BEF-1FEC-49F3-811D-D9AA3C2BD767}" destId="{C299BF5C-383F-4AB5-871C-285AEACF8C1E}" srcOrd="0" destOrd="0" presId="urn:microsoft.com/office/officeart/2009/3/layout/HorizontalOrganizationChart"/>
    <dgm:cxn modelId="{45102A15-667E-4902-9A5F-BC3A9D3A9A43}" type="presParOf" srcId="{7D197BEF-1FEC-49F3-811D-D9AA3C2BD767}" destId="{28D65E6E-1912-4DD9-A13C-9EE55D97BFD9}" srcOrd="1" destOrd="0" presId="urn:microsoft.com/office/officeart/2009/3/layout/HorizontalOrganizationChart"/>
    <dgm:cxn modelId="{F524CDF3-79FE-4E24-AFE9-2B5C49DC4C27}" type="presParOf" srcId="{28D65E6E-1912-4DD9-A13C-9EE55D97BFD9}" destId="{362D4E94-B7D8-414A-A3D5-3671FC19DBD6}" srcOrd="0" destOrd="0" presId="urn:microsoft.com/office/officeart/2009/3/layout/HorizontalOrganizationChart"/>
    <dgm:cxn modelId="{6815773D-9B01-4B69-94DF-B03C119D96A7}" type="presParOf" srcId="{362D4E94-B7D8-414A-A3D5-3671FC19DBD6}" destId="{8833BC0C-52F2-4EEB-B4C5-ECFA080BE8BE}" srcOrd="0" destOrd="0" presId="urn:microsoft.com/office/officeart/2009/3/layout/HorizontalOrganizationChart"/>
    <dgm:cxn modelId="{A078C898-163E-43B3-8F8B-855F4AE7E0EF}" type="presParOf" srcId="{362D4E94-B7D8-414A-A3D5-3671FC19DBD6}" destId="{00B8A110-F996-4046-891C-C0CB71514997}" srcOrd="1" destOrd="0" presId="urn:microsoft.com/office/officeart/2009/3/layout/HorizontalOrganizationChart"/>
    <dgm:cxn modelId="{9B4AE910-CC50-4603-AE8E-E071D65E957B}" type="presParOf" srcId="{28D65E6E-1912-4DD9-A13C-9EE55D97BFD9}" destId="{CC968361-4907-4AF3-BC9D-097759A8BC86}" srcOrd="1" destOrd="0" presId="urn:microsoft.com/office/officeart/2009/3/layout/HorizontalOrganizationChart"/>
    <dgm:cxn modelId="{C0999A47-EFBF-41BF-9F45-38FDB9525B75}" type="presParOf" srcId="{28D65E6E-1912-4DD9-A13C-9EE55D97BFD9}" destId="{A9678388-0215-4F49-AD0F-A814B5DEC143}" srcOrd="2" destOrd="0" presId="urn:microsoft.com/office/officeart/2009/3/layout/HorizontalOrganizationChart"/>
    <dgm:cxn modelId="{28C09AC9-9DD2-4F74-8D7E-C6D0E06E92B1}" type="presParOf" srcId="{65C32F6A-709A-4EA3-93A3-F85D89452EB0}" destId="{49D67083-742F-4282-9A91-0702F6ABD55F}" srcOrd="2" destOrd="0" presId="urn:microsoft.com/office/officeart/2009/3/layout/HorizontalOrganizationChart"/>
    <dgm:cxn modelId="{C7F44283-725B-4F2B-B71F-B6F99B2A5B3D}" type="presParOf" srcId="{3E978BC4-1BF2-4CCB-967E-04F4A8C9F258}" destId="{69D4E3F5-AE7E-47B9-A486-AA6C87A9789E}" srcOrd="2" destOrd="0" presId="urn:microsoft.com/office/officeart/2009/3/layout/HorizontalOrganizationChart"/>
    <dgm:cxn modelId="{D683B5B9-8CAA-40C2-A4D2-628F2E8FEBD4}" type="presParOf" srcId="{3E978BC4-1BF2-4CCB-967E-04F4A8C9F258}" destId="{AA9493FD-45F2-42BC-998C-F2660D2E122F}" srcOrd="3" destOrd="0" presId="urn:microsoft.com/office/officeart/2009/3/layout/HorizontalOrganizationChart"/>
    <dgm:cxn modelId="{FD805BFD-7CAD-4FC8-9A5C-2E13712CFAA8}" type="presParOf" srcId="{AA9493FD-45F2-42BC-998C-F2660D2E122F}" destId="{5D85582B-5CBE-40DC-963C-BF9EC00B7196}" srcOrd="0" destOrd="0" presId="urn:microsoft.com/office/officeart/2009/3/layout/HorizontalOrganizationChart"/>
    <dgm:cxn modelId="{BB85FE81-B36D-432E-8933-FA1E2AB221A0}" type="presParOf" srcId="{5D85582B-5CBE-40DC-963C-BF9EC00B7196}" destId="{DB1CEE91-A733-48D7-9620-CF6C830960E6}" srcOrd="0" destOrd="0" presId="urn:microsoft.com/office/officeart/2009/3/layout/HorizontalOrganizationChart"/>
    <dgm:cxn modelId="{9B01B172-EA7C-421B-987F-DC5286A8090D}" type="presParOf" srcId="{5D85582B-5CBE-40DC-963C-BF9EC00B7196}" destId="{8EC9945B-9927-49D7-8929-49AD3762F45A}" srcOrd="1" destOrd="0" presId="urn:microsoft.com/office/officeart/2009/3/layout/HorizontalOrganizationChart"/>
    <dgm:cxn modelId="{15992C50-07C1-4046-AB1C-AC2D5E35AE62}" type="presParOf" srcId="{AA9493FD-45F2-42BC-998C-F2660D2E122F}" destId="{EE99FF3C-C62D-412E-891E-3C76EEC7A37B}" srcOrd="1" destOrd="0" presId="urn:microsoft.com/office/officeart/2009/3/layout/HorizontalOrganizationChart"/>
    <dgm:cxn modelId="{843B921D-3E78-4E5E-8225-B449FB677D64}" type="presParOf" srcId="{EE99FF3C-C62D-412E-891E-3C76EEC7A37B}" destId="{18FBECE4-CCED-4088-9F2F-B7C1724E5D6D}" srcOrd="0" destOrd="0" presId="urn:microsoft.com/office/officeart/2009/3/layout/HorizontalOrganizationChart"/>
    <dgm:cxn modelId="{5CC306D8-DFE7-44C5-8E5D-E8A5FA81AA78}" type="presParOf" srcId="{EE99FF3C-C62D-412E-891E-3C76EEC7A37B}" destId="{4C634170-2F7A-4D57-8174-4C978C8EE83B}" srcOrd="1" destOrd="0" presId="urn:microsoft.com/office/officeart/2009/3/layout/HorizontalOrganizationChart"/>
    <dgm:cxn modelId="{A30FE3DD-12BF-4281-8CA7-020F9C442796}" type="presParOf" srcId="{4C634170-2F7A-4D57-8174-4C978C8EE83B}" destId="{E6ED9289-D3A6-4D79-8F07-3C7985F8C2F2}" srcOrd="0" destOrd="0" presId="urn:microsoft.com/office/officeart/2009/3/layout/HorizontalOrganizationChart"/>
    <dgm:cxn modelId="{C8DEC507-7A1E-45A0-A1C4-527FCDBC1014}" type="presParOf" srcId="{E6ED9289-D3A6-4D79-8F07-3C7985F8C2F2}" destId="{BFA4BFA8-5738-4327-BA39-16FA58682050}" srcOrd="0" destOrd="0" presId="urn:microsoft.com/office/officeart/2009/3/layout/HorizontalOrganizationChart"/>
    <dgm:cxn modelId="{88A4267C-A53F-4098-841E-623146652828}" type="presParOf" srcId="{E6ED9289-D3A6-4D79-8F07-3C7985F8C2F2}" destId="{7DE42E23-C2C5-4889-A828-EE6D4245E338}" srcOrd="1" destOrd="0" presId="urn:microsoft.com/office/officeart/2009/3/layout/HorizontalOrganizationChart"/>
    <dgm:cxn modelId="{D54190C3-324B-477A-BB92-FD3A43A5BAE6}" type="presParOf" srcId="{4C634170-2F7A-4D57-8174-4C978C8EE83B}" destId="{F65D7A1F-AB5D-474A-BD89-22833A7DFA52}" srcOrd="1" destOrd="0" presId="urn:microsoft.com/office/officeart/2009/3/layout/HorizontalOrganizationChart"/>
    <dgm:cxn modelId="{DE9B50D0-B2ED-48D6-85DF-E885C69C54D5}" type="presParOf" srcId="{4C634170-2F7A-4D57-8174-4C978C8EE83B}" destId="{65DA0A7A-8D6F-4731-B2FC-2590FA2FBF5E}" srcOrd="2" destOrd="0" presId="urn:microsoft.com/office/officeart/2009/3/layout/HorizontalOrganizationChart"/>
    <dgm:cxn modelId="{72598A7E-B05F-47B5-B53E-55D30A94820C}" type="presParOf" srcId="{EE99FF3C-C62D-412E-891E-3C76EEC7A37B}" destId="{E398B542-928D-4CD7-9AFD-D35142CA5B5A}" srcOrd="2" destOrd="0" presId="urn:microsoft.com/office/officeart/2009/3/layout/HorizontalOrganizationChart"/>
    <dgm:cxn modelId="{B57227DD-137B-4D33-9580-88C78BF28000}" type="presParOf" srcId="{EE99FF3C-C62D-412E-891E-3C76EEC7A37B}" destId="{87838ACA-E77D-464C-8B32-D46A9E9DA0D0}" srcOrd="3" destOrd="0" presId="urn:microsoft.com/office/officeart/2009/3/layout/HorizontalOrganizationChart"/>
    <dgm:cxn modelId="{872289B2-2F13-4B60-B17C-C5BAEB8D43A9}" type="presParOf" srcId="{87838ACA-E77D-464C-8B32-D46A9E9DA0D0}" destId="{9F43B43B-B1EE-4B9A-81D2-A9FE6F4655FB}" srcOrd="0" destOrd="0" presId="urn:microsoft.com/office/officeart/2009/3/layout/HorizontalOrganizationChart"/>
    <dgm:cxn modelId="{5D8DB613-7071-409C-A101-DEFEACDA8700}" type="presParOf" srcId="{9F43B43B-B1EE-4B9A-81D2-A9FE6F4655FB}" destId="{E5952C09-C0EF-4BF9-BFD1-BD052C7BC317}" srcOrd="0" destOrd="0" presId="urn:microsoft.com/office/officeart/2009/3/layout/HorizontalOrganizationChart"/>
    <dgm:cxn modelId="{C94FCEDD-9F7D-4426-872A-EB1122221961}" type="presParOf" srcId="{9F43B43B-B1EE-4B9A-81D2-A9FE6F4655FB}" destId="{8D12BBB3-16DC-4AE6-BE5E-27D5FE139FB9}" srcOrd="1" destOrd="0" presId="urn:microsoft.com/office/officeart/2009/3/layout/HorizontalOrganizationChart"/>
    <dgm:cxn modelId="{8C82ACBE-D7C0-4223-8989-4F1F2C649834}" type="presParOf" srcId="{87838ACA-E77D-464C-8B32-D46A9E9DA0D0}" destId="{DCCF6811-186D-4DFC-81A9-EEE9F0F11620}" srcOrd="1" destOrd="0" presId="urn:microsoft.com/office/officeart/2009/3/layout/HorizontalOrganizationChart"/>
    <dgm:cxn modelId="{7035D89D-CBB6-4CAC-8A92-A71C11FFA864}" type="presParOf" srcId="{87838ACA-E77D-464C-8B32-D46A9E9DA0D0}" destId="{EFB8D7B5-1ABA-4B2C-8729-94D2ED6A9DF2}" srcOrd="2" destOrd="0" presId="urn:microsoft.com/office/officeart/2009/3/layout/HorizontalOrganizationChart"/>
    <dgm:cxn modelId="{364F8E13-A901-4A81-9C04-52F1815235BA}" type="presParOf" srcId="{EE99FF3C-C62D-412E-891E-3C76EEC7A37B}" destId="{4F93CB1F-2C2F-4510-884B-1E823D65883F}" srcOrd="4" destOrd="0" presId="urn:microsoft.com/office/officeart/2009/3/layout/HorizontalOrganizationChart"/>
    <dgm:cxn modelId="{448E6425-EC81-48FD-9312-70A9155FE845}" type="presParOf" srcId="{EE99FF3C-C62D-412E-891E-3C76EEC7A37B}" destId="{55473030-D2DB-416D-9ABE-80551A06EF7E}" srcOrd="5" destOrd="0" presId="urn:microsoft.com/office/officeart/2009/3/layout/HorizontalOrganizationChart"/>
    <dgm:cxn modelId="{B4F50F37-367D-43D7-A017-D9747EB4E8BA}" type="presParOf" srcId="{55473030-D2DB-416D-9ABE-80551A06EF7E}" destId="{DCEC1AAB-1D10-4C75-9D77-56BF1D24E13C}" srcOrd="0" destOrd="0" presId="urn:microsoft.com/office/officeart/2009/3/layout/HorizontalOrganizationChart"/>
    <dgm:cxn modelId="{A1E2B256-EAB4-490B-BDFB-6135886B2252}" type="presParOf" srcId="{DCEC1AAB-1D10-4C75-9D77-56BF1D24E13C}" destId="{7D0E9E83-C0C6-4A63-94E0-D2D1CDF963D6}" srcOrd="0" destOrd="0" presId="urn:microsoft.com/office/officeart/2009/3/layout/HorizontalOrganizationChart"/>
    <dgm:cxn modelId="{E7B684D2-D4FB-4BFB-94CC-E0A2E3D1D874}" type="presParOf" srcId="{DCEC1AAB-1D10-4C75-9D77-56BF1D24E13C}" destId="{06777297-496D-43F6-9F09-D8AAA98C486D}" srcOrd="1" destOrd="0" presId="urn:microsoft.com/office/officeart/2009/3/layout/HorizontalOrganizationChart"/>
    <dgm:cxn modelId="{691192C6-E169-4787-8895-B23B2DB737B4}" type="presParOf" srcId="{55473030-D2DB-416D-9ABE-80551A06EF7E}" destId="{4552DDA9-3A49-44BE-A577-FA3B4C973B4E}" srcOrd="1" destOrd="0" presId="urn:microsoft.com/office/officeart/2009/3/layout/HorizontalOrganizationChart"/>
    <dgm:cxn modelId="{E65DFF63-1F86-401F-8289-0334DC774050}" type="presParOf" srcId="{55473030-D2DB-416D-9ABE-80551A06EF7E}" destId="{0D30D033-3E47-401F-9D75-F7404A08DD7F}" srcOrd="2" destOrd="0" presId="urn:microsoft.com/office/officeart/2009/3/layout/HorizontalOrganizationChart"/>
    <dgm:cxn modelId="{4B0DBB0B-AC07-4840-9B26-B54636903D40}" type="presParOf" srcId="{AA9493FD-45F2-42BC-998C-F2660D2E122F}" destId="{82602DC9-24AF-48E3-8C39-E5AF15DF6889}" srcOrd="2" destOrd="0" presId="urn:microsoft.com/office/officeart/2009/3/layout/HorizontalOrganizationChart"/>
    <dgm:cxn modelId="{8E1D948E-5BDB-44E7-98A1-FFA3E405BEC9}" type="presParOf" srcId="{3E978BC4-1BF2-4CCB-967E-04F4A8C9F258}" destId="{519A05CA-E537-48E8-9BD9-744795E5629B}" srcOrd="4" destOrd="0" presId="urn:microsoft.com/office/officeart/2009/3/layout/HorizontalOrganizationChart"/>
    <dgm:cxn modelId="{5877D1EA-41AB-463C-BCA8-5D165CBB9F38}" type="presParOf" srcId="{3E978BC4-1BF2-4CCB-967E-04F4A8C9F258}" destId="{3E3ED51B-5343-4B8A-AB60-6BA222AF1584}" srcOrd="5" destOrd="0" presId="urn:microsoft.com/office/officeart/2009/3/layout/HorizontalOrganizationChart"/>
    <dgm:cxn modelId="{01DF7384-6107-4956-94CC-D55361E62656}" type="presParOf" srcId="{3E3ED51B-5343-4B8A-AB60-6BA222AF1584}" destId="{83BAEFEF-ADC0-4886-A783-3B3BB4BA0293}" srcOrd="0" destOrd="0" presId="urn:microsoft.com/office/officeart/2009/3/layout/HorizontalOrganizationChart"/>
    <dgm:cxn modelId="{539FF1AE-DB67-4676-9A7E-1A2141DFD281}" type="presParOf" srcId="{83BAEFEF-ADC0-4886-A783-3B3BB4BA0293}" destId="{4CA85383-8701-4AD0-9C60-FB3D1EB134C4}" srcOrd="0" destOrd="0" presId="urn:microsoft.com/office/officeart/2009/3/layout/HorizontalOrganizationChart"/>
    <dgm:cxn modelId="{860012D3-DDC3-4592-A43D-1921FE4062CD}" type="presParOf" srcId="{83BAEFEF-ADC0-4886-A783-3B3BB4BA0293}" destId="{87073B22-B34C-4EAC-8D67-5C6BBEC9AD0A}" srcOrd="1" destOrd="0" presId="urn:microsoft.com/office/officeart/2009/3/layout/HorizontalOrganizationChart"/>
    <dgm:cxn modelId="{31A48C70-F7D1-4345-8307-02041F34588E}" type="presParOf" srcId="{3E3ED51B-5343-4B8A-AB60-6BA222AF1584}" destId="{8E31AC1A-E510-4736-AEF8-1355627CEDAB}" srcOrd="1" destOrd="0" presId="urn:microsoft.com/office/officeart/2009/3/layout/HorizontalOrganizationChart"/>
    <dgm:cxn modelId="{005C9DD2-FEE3-4345-A34E-D7E570D69FEB}" type="presParOf" srcId="{8E31AC1A-E510-4736-AEF8-1355627CEDAB}" destId="{504AA253-F057-4B5A-9C03-A7D9AA74526D}" srcOrd="0" destOrd="0" presId="urn:microsoft.com/office/officeart/2009/3/layout/HorizontalOrganizationChart"/>
    <dgm:cxn modelId="{739ED5F1-FC83-462B-AF2A-0035868EFF59}" type="presParOf" srcId="{8E31AC1A-E510-4736-AEF8-1355627CEDAB}" destId="{F02972D1-B695-44D1-B95E-7E44BE7A9B61}" srcOrd="1" destOrd="0" presId="urn:microsoft.com/office/officeart/2009/3/layout/HorizontalOrganizationChart"/>
    <dgm:cxn modelId="{A7C8CEEA-DEE9-4425-9445-7744B08B42C2}" type="presParOf" srcId="{F02972D1-B695-44D1-B95E-7E44BE7A9B61}" destId="{0C15A728-03EF-432E-82C5-2241742CF352}" srcOrd="0" destOrd="0" presId="urn:microsoft.com/office/officeart/2009/3/layout/HorizontalOrganizationChart"/>
    <dgm:cxn modelId="{B30E5200-C36F-4869-B37B-0DE0065655C1}" type="presParOf" srcId="{0C15A728-03EF-432E-82C5-2241742CF352}" destId="{CBB46950-272E-42BC-8BA1-5BDC5FF91044}" srcOrd="0" destOrd="0" presId="urn:microsoft.com/office/officeart/2009/3/layout/HorizontalOrganizationChart"/>
    <dgm:cxn modelId="{48C52D1C-B0B3-455E-9971-0544DE3E84BF}" type="presParOf" srcId="{0C15A728-03EF-432E-82C5-2241742CF352}" destId="{2D80E6AA-3227-4D1C-88AA-7A90446CC18E}" srcOrd="1" destOrd="0" presId="urn:microsoft.com/office/officeart/2009/3/layout/HorizontalOrganizationChart"/>
    <dgm:cxn modelId="{08114730-A1CB-49C7-B690-9D78CFB31F07}" type="presParOf" srcId="{F02972D1-B695-44D1-B95E-7E44BE7A9B61}" destId="{D0505ACF-2736-4D19-9691-1287128EE3AD}" srcOrd="1" destOrd="0" presId="urn:microsoft.com/office/officeart/2009/3/layout/HorizontalOrganizationChart"/>
    <dgm:cxn modelId="{8F45DC67-D6B3-4E39-BC39-619E71410EEF}" type="presParOf" srcId="{F02972D1-B695-44D1-B95E-7E44BE7A9B61}" destId="{D5BFE10C-057E-4EB4-AD80-B195F242A8E2}" srcOrd="2" destOrd="0" presId="urn:microsoft.com/office/officeart/2009/3/layout/HorizontalOrganizationChart"/>
    <dgm:cxn modelId="{A20EC571-80E6-4B0F-854D-CA3865E3E828}" type="presParOf" srcId="{3E3ED51B-5343-4B8A-AB60-6BA222AF1584}" destId="{0CAEEAC5-D8A7-491C-BA29-67990B185286}" srcOrd="2" destOrd="0" presId="urn:microsoft.com/office/officeart/2009/3/layout/HorizontalOrganizationChart"/>
    <dgm:cxn modelId="{AA61F0ED-3A92-47AF-A148-3CD9A321D466}" type="presParOf" srcId="{3E978BC4-1BF2-4CCB-967E-04F4A8C9F258}" destId="{11620B06-41F6-456D-A8A6-AF7AFB1EAE31}" srcOrd="6" destOrd="0" presId="urn:microsoft.com/office/officeart/2009/3/layout/HorizontalOrganizationChart"/>
    <dgm:cxn modelId="{048B07A9-30F2-4451-A8C5-6D765C5EACB8}" type="presParOf" srcId="{3E978BC4-1BF2-4CCB-967E-04F4A8C9F258}" destId="{80C01E5D-7C60-4850-B0C9-CC30B3871D16}" srcOrd="7" destOrd="0" presId="urn:microsoft.com/office/officeart/2009/3/layout/HorizontalOrganizationChart"/>
    <dgm:cxn modelId="{1BA78527-0C1C-4091-8E91-BBB651583FF9}" type="presParOf" srcId="{80C01E5D-7C60-4850-B0C9-CC30B3871D16}" destId="{5D2D94D2-CBBA-43F2-AC4F-8150A5921A13}" srcOrd="0" destOrd="0" presId="urn:microsoft.com/office/officeart/2009/3/layout/HorizontalOrganizationChart"/>
    <dgm:cxn modelId="{05E4647D-8DFA-4572-9BCA-1A6C09480791}" type="presParOf" srcId="{5D2D94D2-CBBA-43F2-AC4F-8150A5921A13}" destId="{F4F704E4-58C9-497F-9C28-8B2EC74A7FFE}" srcOrd="0" destOrd="0" presId="urn:microsoft.com/office/officeart/2009/3/layout/HorizontalOrganizationChart"/>
    <dgm:cxn modelId="{2901F479-3BA0-431B-8D4F-1096491EBE50}" type="presParOf" srcId="{5D2D94D2-CBBA-43F2-AC4F-8150A5921A13}" destId="{713FBE49-42F7-417E-AF6B-C3FC841909B1}" srcOrd="1" destOrd="0" presId="urn:microsoft.com/office/officeart/2009/3/layout/HorizontalOrganizationChart"/>
    <dgm:cxn modelId="{DA620D8E-0118-480E-ABF6-469FDEB6DCC3}" type="presParOf" srcId="{80C01E5D-7C60-4850-B0C9-CC30B3871D16}" destId="{0BE3901F-F66D-4CEF-9422-C63CEEA322CB}" srcOrd="1" destOrd="0" presId="urn:microsoft.com/office/officeart/2009/3/layout/HorizontalOrganizationChart"/>
    <dgm:cxn modelId="{246DED29-031E-4901-B339-06216956E8B2}" type="presParOf" srcId="{0BE3901F-F66D-4CEF-9422-C63CEEA322CB}" destId="{7EF378B2-407C-4B32-8884-828756144681}" srcOrd="0" destOrd="0" presId="urn:microsoft.com/office/officeart/2009/3/layout/HorizontalOrganizationChart"/>
    <dgm:cxn modelId="{605231AF-1534-457C-AB8C-B833174C26AE}" type="presParOf" srcId="{0BE3901F-F66D-4CEF-9422-C63CEEA322CB}" destId="{F45C22EE-B90B-4E9B-B433-314FE87082B2}" srcOrd="1" destOrd="0" presId="urn:microsoft.com/office/officeart/2009/3/layout/HorizontalOrganizationChart"/>
    <dgm:cxn modelId="{CDB4D07F-A70A-4090-AF57-10F7FD1EF844}" type="presParOf" srcId="{F45C22EE-B90B-4E9B-B433-314FE87082B2}" destId="{FE961B8F-F783-4621-9C1C-F4826C617EF7}" srcOrd="0" destOrd="0" presId="urn:microsoft.com/office/officeart/2009/3/layout/HorizontalOrganizationChart"/>
    <dgm:cxn modelId="{FFEB7014-95AD-443E-9B0B-FB66109EF215}" type="presParOf" srcId="{FE961B8F-F783-4621-9C1C-F4826C617EF7}" destId="{E83D1C05-81DA-46FA-BEAB-373C77C5947E}" srcOrd="0" destOrd="0" presId="urn:microsoft.com/office/officeart/2009/3/layout/HorizontalOrganizationChart"/>
    <dgm:cxn modelId="{2B6EA5F4-EE48-4787-9E3E-75B9DB395BE3}" type="presParOf" srcId="{FE961B8F-F783-4621-9C1C-F4826C617EF7}" destId="{9CF43145-CB6B-4BBB-BB43-EA45510AB66E}" srcOrd="1" destOrd="0" presId="urn:microsoft.com/office/officeart/2009/3/layout/HorizontalOrganizationChart"/>
    <dgm:cxn modelId="{66A765D4-9E2E-408D-ABE4-989A9376BEAF}" type="presParOf" srcId="{F45C22EE-B90B-4E9B-B433-314FE87082B2}" destId="{596F5021-23CF-49FA-BA13-83016AA6D480}" srcOrd="1" destOrd="0" presId="urn:microsoft.com/office/officeart/2009/3/layout/HorizontalOrganizationChart"/>
    <dgm:cxn modelId="{D2CF4F34-910F-4B52-BD00-F05618420C69}" type="presParOf" srcId="{F45C22EE-B90B-4E9B-B433-314FE87082B2}" destId="{ACB43A1F-8553-43EF-B75B-23247FE75F12}" srcOrd="2" destOrd="0" presId="urn:microsoft.com/office/officeart/2009/3/layout/HorizontalOrganizationChart"/>
    <dgm:cxn modelId="{AC76A6A6-0CC6-4452-9750-6A28531B6365}" type="presParOf" srcId="{80C01E5D-7C60-4850-B0C9-CC30B3871D16}" destId="{3C1BB8CD-F00F-4DF2-8315-925E5C24FFC0}" srcOrd="2" destOrd="0" presId="urn:microsoft.com/office/officeart/2009/3/layout/HorizontalOrganizationChart"/>
    <dgm:cxn modelId="{54495F54-7022-4D62-B096-8401D2803AFB}" type="presParOf" srcId="{3E978BC4-1BF2-4CCB-967E-04F4A8C9F258}" destId="{19A7A051-3B15-4201-865B-CF44E40B63AE}" srcOrd="8" destOrd="0" presId="urn:microsoft.com/office/officeart/2009/3/layout/HorizontalOrganizationChart"/>
    <dgm:cxn modelId="{82C2F5DD-6FBF-4A33-AE7F-635A76F11B91}" type="presParOf" srcId="{3E978BC4-1BF2-4CCB-967E-04F4A8C9F258}" destId="{6A9245AC-84AB-4063-A240-10C1F08423A4}" srcOrd="9" destOrd="0" presId="urn:microsoft.com/office/officeart/2009/3/layout/HorizontalOrganizationChart"/>
    <dgm:cxn modelId="{F52B6B25-DE84-4CBA-A409-16AB86B6B88F}" type="presParOf" srcId="{6A9245AC-84AB-4063-A240-10C1F08423A4}" destId="{500A11DB-5DE4-4A36-AE44-42C217A0B352}" srcOrd="0" destOrd="0" presId="urn:microsoft.com/office/officeart/2009/3/layout/HorizontalOrganizationChart"/>
    <dgm:cxn modelId="{818545D5-8B39-4F8B-A399-6D27DF7A0B6D}" type="presParOf" srcId="{500A11DB-5DE4-4A36-AE44-42C217A0B352}" destId="{EB607748-2643-43A6-93F4-717E553CCC03}" srcOrd="0" destOrd="0" presId="urn:microsoft.com/office/officeart/2009/3/layout/HorizontalOrganizationChart"/>
    <dgm:cxn modelId="{3F0FC06D-36EC-4F21-A544-22BF4A43B671}" type="presParOf" srcId="{500A11DB-5DE4-4A36-AE44-42C217A0B352}" destId="{AA13ED28-44DD-48F1-9C8B-41AACB920410}" srcOrd="1" destOrd="0" presId="urn:microsoft.com/office/officeart/2009/3/layout/HorizontalOrganizationChart"/>
    <dgm:cxn modelId="{527FFBFF-46EE-4FA1-A9E0-13C7D22D7232}" type="presParOf" srcId="{6A9245AC-84AB-4063-A240-10C1F08423A4}" destId="{F19668D1-A27B-4ADC-A00A-C7F99271AFCE}" srcOrd="1" destOrd="0" presId="urn:microsoft.com/office/officeart/2009/3/layout/HorizontalOrganizationChart"/>
    <dgm:cxn modelId="{C81001B4-8491-45A9-8E15-46F55167362B}" type="presParOf" srcId="{F19668D1-A27B-4ADC-A00A-C7F99271AFCE}" destId="{1D371BCD-FD05-46DB-AE1B-5AB8B1751BDB}" srcOrd="0" destOrd="0" presId="urn:microsoft.com/office/officeart/2009/3/layout/HorizontalOrganizationChart"/>
    <dgm:cxn modelId="{C44580B6-1DB5-4F5F-9DDC-728201E9FB38}" type="presParOf" srcId="{F19668D1-A27B-4ADC-A00A-C7F99271AFCE}" destId="{1AF042D3-324E-49EE-9297-F0DA41E18DE5}" srcOrd="1" destOrd="0" presId="urn:microsoft.com/office/officeart/2009/3/layout/HorizontalOrganizationChart"/>
    <dgm:cxn modelId="{E3A6B02A-88A5-4CF9-AF01-863654493AEE}" type="presParOf" srcId="{1AF042D3-324E-49EE-9297-F0DA41E18DE5}" destId="{E9C46A09-421D-4B68-B458-F0D5B18BC6B1}" srcOrd="0" destOrd="0" presId="urn:microsoft.com/office/officeart/2009/3/layout/HorizontalOrganizationChart"/>
    <dgm:cxn modelId="{DB3D707C-7E29-48E8-BE8C-C211F228BDF0}" type="presParOf" srcId="{E9C46A09-421D-4B68-B458-F0D5B18BC6B1}" destId="{ED5B6B99-048B-4B01-97DE-3921ACE18DB2}" srcOrd="0" destOrd="0" presId="urn:microsoft.com/office/officeart/2009/3/layout/HorizontalOrganizationChart"/>
    <dgm:cxn modelId="{C0789F03-5463-4FE5-879C-05C88B3894F5}" type="presParOf" srcId="{E9C46A09-421D-4B68-B458-F0D5B18BC6B1}" destId="{26137B91-0EEE-4B78-A2F9-D9D9A0B34854}" srcOrd="1" destOrd="0" presId="urn:microsoft.com/office/officeart/2009/3/layout/HorizontalOrganizationChart"/>
    <dgm:cxn modelId="{7CFF3D3E-6BE5-4C2F-AF9B-5F93EEAFB4FA}" type="presParOf" srcId="{1AF042D3-324E-49EE-9297-F0DA41E18DE5}" destId="{BA7EBE4D-4978-4C41-9AFB-16F262DD3F77}" srcOrd="1" destOrd="0" presId="urn:microsoft.com/office/officeart/2009/3/layout/HorizontalOrganizationChart"/>
    <dgm:cxn modelId="{AD44CA03-0ED3-4342-BAC6-5788AA6A114C}" type="presParOf" srcId="{BA7EBE4D-4978-4C41-9AFB-16F262DD3F77}" destId="{F7E55352-D4AD-404F-B0BF-23A432217399}" srcOrd="0" destOrd="0" presId="urn:microsoft.com/office/officeart/2009/3/layout/HorizontalOrganizationChart"/>
    <dgm:cxn modelId="{7C6ED0B1-86AF-41BE-9C3E-6487DD6B480A}" type="presParOf" srcId="{BA7EBE4D-4978-4C41-9AFB-16F262DD3F77}" destId="{A050BC4E-85F1-4325-9F6E-92C8F9630BBB}" srcOrd="1" destOrd="0" presId="urn:microsoft.com/office/officeart/2009/3/layout/HorizontalOrganizationChart"/>
    <dgm:cxn modelId="{6A68454A-4855-482B-81D5-BDB22E083371}" type="presParOf" srcId="{A050BC4E-85F1-4325-9F6E-92C8F9630BBB}" destId="{9E8B50FF-A767-4B67-A7D0-81C9C58F5AEA}" srcOrd="0" destOrd="0" presId="urn:microsoft.com/office/officeart/2009/3/layout/HorizontalOrganizationChart"/>
    <dgm:cxn modelId="{4813EC74-5237-43A6-9750-FF8A814D0205}" type="presParOf" srcId="{9E8B50FF-A767-4B67-A7D0-81C9C58F5AEA}" destId="{CFB6A25E-8AE1-4738-A7EC-596EA6DAB722}" srcOrd="0" destOrd="0" presId="urn:microsoft.com/office/officeart/2009/3/layout/HorizontalOrganizationChart"/>
    <dgm:cxn modelId="{09FDDEFA-2048-4177-A874-5F68AF0494DC}" type="presParOf" srcId="{9E8B50FF-A767-4B67-A7D0-81C9C58F5AEA}" destId="{07D57B9B-D17A-452A-BB65-3788AEE27396}" srcOrd="1" destOrd="0" presId="urn:microsoft.com/office/officeart/2009/3/layout/HorizontalOrganizationChart"/>
    <dgm:cxn modelId="{D31E0B96-D380-4329-B648-14287D8EA557}" type="presParOf" srcId="{A050BC4E-85F1-4325-9F6E-92C8F9630BBB}" destId="{7561565D-C28E-4646-A104-ECA8387F4324}" srcOrd="1" destOrd="0" presId="urn:microsoft.com/office/officeart/2009/3/layout/HorizontalOrganizationChart"/>
    <dgm:cxn modelId="{C60B97AF-1BC1-4D5C-82E0-4B2A542B5B22}" type="presParOf" srcId="{A050BC4E-85F1-4325-9F6E-92C8F9630BBB}" destId="{9566D389-5834-4879-B111-570259BE4F4D}" srcOrd="2" destOrd="0" presId="urn:microsoft.com/office/officeart/2009/3/layout/HorizontalOrganizationChart"/>
    <dgm:cxn modelId="{8F6687CE-DE75-48CF-BF4C-FBBB9E2C3BA4}" type="presParOf" srcId="{BA7EBE4D-4978-4C41-9AFB-16F262DD3F77}" destId="{17C1C841-E727-4F6E-8F1A-252B90EED691}" srcOrd="2" destOrd="0" presId="urn:microsoft.com/office/officeart/2009/3/layout/HorizontalOrganizationChart"/>
    <dgm:cxn modelId="{F8D44607-2EF6-4A5E-8BDE-09E99319A9A1}" type="presParOf" srcId="{BA7EBE4D-4978-4C41-9AFB-16F262DD3F77}" destId="{3FDC9C72-24F0-451C-A1F0-5E3C36537BFF}" srcOrd="3" destOrd="0" presId="urn:microsoft.com/office/officeart/2009/3/layout/HorizontalOrganizationChart"/>
    <dgm:cxn modelId="{7B88AEDF-EDCB-4353-82AD-7322916B0599}" type="presParOf" srcId="{3FDC9C72-24F0-451C-A1F0-5E3C36537BFF}" destId="{64AA728A-E9DC-4426-A6D4-686539964CFA}" srcOrd="0" destOrd="0" presId="urn:microsoft.com/office/officeart/2009/3/layout/HorizontalOrganizationChart"/>
    <dgm:cxn modelId="{C650AA3E-1235-4E4E-9705-FC756E773161}" type="presParOf" srcId="{64AA728A-E9DC-4426-A6D4-686539964CFA}" destId="{FF59C45A-06EF-4413-95F7-28810A707A6D}" srcOrd="0" destOrd="0" presId="urn:microsoft.com/office/officeart/2009/3/layout/HorizontalOrganizationChart"/>
    <dgm:cxn modelId="{3CE037AA-5852-40AE-AF25-13FE5A24E8F7}" type="presParOf" srcId="{64AA728A-E9DC-4426-A6D4-686539964CFA}" destId="{F4C0A2B7-FBEA-4ED8-97C4-67FDAF8609BD}" srcOrd="1" destOrd="0" presId="urn:microsoft.com/office/officeart/2009/3/layout/HorizontalOrganizationChart"/>
    <dgm:cxn modelId="{4C8B7147-3B22-4500-AC58-1367BB5880EA}" type="presParOf" srcId="{3FDC9C72-24F0-451C-A1F0-5E3C36537BFF}" destId="{CC58BB22-A9FD-4A0A-82EE-6959346C5963}" srcOrd="1" destOrd="0" presId="urn:microsoft.com/office/officeart/2009/3/layout/HorizontalOrganizationChart"/>
    <dgm:cxn modelId="{E61177EC-BD28-4D72-8AC1-73130B3DE41F}" type="presParOf" srcId="{3FDC9C72-24F0-451C-A1F0-5E3C36537BFF}" destId="{82ED3F78-16B8-45D1-A2BC-AC20E5C10939}" srcOrd="2" destOrd="0" presId="urn:microsoft.com/office/officeart/2009/3/layout/HorizontalOrganizationChart"/>
    <dgm:cxn modelId="{0BFD01F2-D379-45F5-89A5-00F0A6D05F9A}" type="presParOf" srcId="{1AF042D3-324E-49EE-9297-F0DA41E18DE5}" destId="{E8412FE0-8BE4-411F-ACCA-C8C5D253DA24}" srcOrd="2" destOrd="0" presId="urn:microsoft.com/office/officeart/2009/3/layout/HorizontalOrganizationChart"/>
    <dgm:cxn modelId="{D1FA96D2-19BC-4FA7-B202-CCEBF6563C18}" type="presParOf" srcId="{F19668D1-A27B-4ADC-A00A-C7F99271AFCE}" destId="{B18BFAC6-7D7F-4B3C-BC1F-F3BFF1E5119F}" srcOrd="2" destOrd="0" presId="urn:microsoft.com/office/officeart/2009/3/layout/HorizontalOrganizationChart"/>
    <dgm:cxn modelId="{12B66C76-9F35-42A8-9C04-C5CD8D96F28F}" type="presParOf" srcId="{F19668D1-A27B-4ADC-A00A-C7F99271AFCE}" destId="{D66B2CA3-FC04-4275-8450-9B2F9D794157}" srcOrd="3" destOrd="0" presId="urn:microsoft.com/office/officeart/2009/3/layout/HorizontalOrganizationChart"/>
    <dgm:cxn modelId="{4D6CB1BF-D037-49CA-AECE-5171D0F7FD44}" type="presParOf" srcId="{D66B2CA3-FC04-4275-8450-9B2F9D794157}" destId="{32F49338-D118-47CE-B815-8507D022EC9D}" srcOrd="0" destOrd="0" presId="urn:microsoft.com/office/officeart/2009/3/layout/HorizontalOrganizationChart"/>
    <dgm:cxn modelId="{FDFD421C-D4BB-44D1-B462-B9BD697F6E56}" type="presParOf" srcId="{32F49338-D118-47CE-B815-8507D022EC9D}" destId="{02D7EA27-D0F9-4104-8C77-BA02F5B2C32C}" srcOrd="0" destOrd="0" presId="urn:microsoft.com/office/officeart/2009/3/layout/HorizontalOrganizationChart"/>
    <dgm:cxn modelId="{2BF7A12F-2E98-4847-817F-896D49E07E0B}" type="presParOf" srcId="{32F49338-D118-47CE-B815-8507D022EC9D}" destId="{A184E66D-1961-492B-BA41-09178C934287}" srcOrd="1" destOrd="0" presId="urn:microsoft.com/office/officeart/2009/3/layout/HorizontalOrganizationChart"/>
    <dgm:cxn modelId="{B53572CB-7406-4427-A265-76158D644E27}" type="presParOf" srcId="{D66B2CA3-FC04-4275-8450-9B2F9D794157}" destId="{F3A90879-50A6-48A1-A27A-E99DFF3A4FFC}" srcOrd="1" destOrd="0" presId="urn:microsoft.com/office/officeart/2009/3/layout/HorizontalOrganizationChart"/>
    <dgm:cxn modelId="{C1955D4F-50D8-43B1-9ED6-D53C041D5D83}" type="presParOf" srcId="{D66B2CA3-FC04-4275-8450-9B2F9D794157}" destId="{26930F43-B1D9-4BF1-BC07-1015FAC9C0FE}" srcOrd="2" destOrd="0" presId="urn:microsoft.com/office/officeart/2009/3/layout/HorizontalOrganizationChart"/>
    <dgm:cxn modelId="{1116378B-F568-4139-B303-08612302B101}" type="presParOf" srcId="{6A9245AC-84AB-4063-A240-10C1F08423A4}" destId="{BDCCB426-4525-45F3-9CB5-DF33358183FD}" srcOrd="2" destOrd="0" presId="urn:microsoft.com/office/officeart/2009/3/layout/HorizontalOrganizationChart"/>
    <dgm:cxn modelId="{B94848A4-D5AE-47D8-8297-A6695A3E7D8F}" type="presParOf" srcId="{FA5A4766-86F5-4A0F-9903-1C85663F2FB0}" destId="{E8E57B38-6BEF-489B-994E-B6D843C29C47}" srcOrd="2" destOrd="0" presId="urn:microsoft.com/office/officeart/2009/3/layout/HorizontalOrganizationChart"/>
  </dgm:cxnLst>
  <dgm:bg/>
  <dgm:whole/>
  <dgm:extLst>
    <a:ext uri="http://schemas.microsoft.com/office/drawing/2008/diagram">
      <dsp:dataModelExt xmlns:dsp="http://schemas.microsoft.com/office/drawing/2008/diagram" relId="rId38"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99881609-8A62-46A9-B937-4772C9F70098}" type="doc">
      <dgm:prSet loTypeId="urn:microsoft.com/office/officeart/2009/3/layout/HorizontalOrganizationChart" loCatId="hierarchy" qsTypeId="urn:microsoft.com/office/officeart/2005/8/quickstyle/3d2" qsCatId="3D" csTypeId="urn:microsoft.com/office/officeart/2005/8/colors/accent1_2" csCatId="accent1" phldr="1"/>
      <dgm:spPr/>
      <dgm:t>
        <a:bodyPr/>
        <a:lstStyle/>
        <a:p>
          <a:endParaRPr lang="fr-FR"/>
        </a:p>
      </dgm:t>
    </dgm:pt>
    <dgm:pt modelId="{640BD6DF-BA03-4C02-87D8-FCCE762D21D8}">
      <dgm:prSet phldrT="[Texte]"/>
      <dgm:spPr/>
      <dgm:t>
        <a:bodyPr/>
        <a:lstStyle/>
        <a:p>
          <a:r>
            <a:rPr lang="fr-FR" dirty="0">
              <a:solidFill>
                <a:srgbClr val="002060"/>
              </a:solidFill>
            </a:rPr>
            <a:t>Faire évoluer l’évaluation…</a:t>
          </a:r>
        </a:p>
      </dgm:t>
    </dgm:pt>
    <dgm:pt modelId="{74415419-DE2C-48BD-8AB9-28F32ED9FC6E}" type="parTrans" cxnId="{F74B6BD6-C557-44BF-BDD5-CB6EB6A034B4}">
      <dgm:prSet/>
      <dgm:spPr/>
      <dgm:t>
        <a:bodyPr/>
        <a:lstStyle/>
        <a:p>
          <a:endParaRPr lang="fr-FR">
            <a:solidFill>
              <a:srgbClr val="002060"/>
            </a:solidFill>
          </a:endParaRPr>
        </a:p>
      </dgm:t>
    </dgm:pt>
    <dgm:pt modelId="{BB86D598-8A92-47EC-802B-BBAA78DD0D46}" type="sibTrans" cxnId="{F74B6BD6-C557-44BF-BDD5-CB6EB6A034B4}">
      <dgm:prSet/>
      <dgm:spPr/>
      <dgm:t>
        <a:bodyPr/>
        <a:lstStyle/>
        <a:p>
          <a:endParaRPr lang="fr-FR">
            <a:solidFill>
              <a:srgbClr val="002060"/>
            </a:solidFill>
          </a:endParaRPr>
        </a:p>
      </dgm:t>
    </dgm:pt>
    <dgm:pt modelId="{37ACF72F-1B52-415E-BF66-DE4D540B9F94}">
      <dgm:prSet phldrT="[Texte]"/>
      <dgm:spPr/>
      <dgm:t>
        <a:bodyPr/>
        <a:lstStyle/>
        <a:p>
          <a:r>
            <a:rPr lang="fr-FR" dirty="0">
              <a:solidFill>
                <a:srgbClr val="002060"/>
              </a:solidFill>
            </a:rPr>
            <a:t>Privilégier…</a:t>
          </a:r>
        </a:p>
      </dgm:t>
    </dgm:pt>
    <dgm:pt modelId="{CB6D0456-3016-4B47-A1C5-0247F6584761}" type="parTrans" cxnId="{9CF735C8-E96D-4943-BE75-85ADC7209DCF}">
      <dgm:prSet/>
      <dgm:spPr/>
      <dgm:t>
        <a:bodyPr/>
        <a:lstStyle/>
        <a:p>
          <a:endParaRPr lang="fr-FR">
            <a:solidFill>
              <a:srgbClr val="002060"/>
            </a:solidFill>
          </a:endParaRPr>
        </a:p>
      </dgm:t>
    </dgm:pt>
    <dgm:pt modelId="{D7B8DF93-BC7E-4CC9-A88A-739D44679475}" type="sibTrans" cxnId="{9CF735C8-E96D-4943-BE75-85ADC7209DCF}">
      <dgm:prSet/>
      <dgm:spPr/>
      <dgm:t>
        <a:bodyPr/>
        <a:lstStyle/>
        <a:p>
          <a:endParaRPr lang="fr-FR">
            <a:solidFill>
              <a:srgbClr val="002060"/>
            </a:solidFill>
          </a:endParaRPr>
        </a:p>
      </dgm:t>
    </dgm:pt>
    <dgm:pt modelId="{3A49EF69-28FB-4256-8FCD-863E96080C7C}">
      <dgm:prSet phldrT="[Texte]"/>
      <dgm:spPr/>
      <dgm:t>
        <a:bodyPr/>
        <a:lstStyle/>
        <a:p>
          <a:r>
            <a:rPr lang="fr-FR" dirty="0">
              <a:solidFill>
                <a:srgbClr val="002060"/>
              </a:solidFill>
            </a:rPr>
            <a:t>Rendre l’évaluation…</a:t>
          </a:r>
        </a:p>
      </dgm:t>
    </dgm:pt>
    <dgm:pt modelId="{127E0F9F-555D-47BB-940E-99F368300EB2}" type="parTrans" cxnId="{689CB404-68A9-490B-A914-54C4146167B7}">
      <dgm:prSet/>
      <dgm:spPr/>
      <dgm:t>
        <a:bodyPr/>
        <a:lstStyle/>
        <a:p>
          <a:endParaRPr lang="fr-FR">
            <a:solidFill>
              <a:srgbClr val="002060"/>
            </a:solidFill>
          </a:endParaRPr>
        </a:p>
      </dgm:t>
    </dgm:pt>
    <dgm:pt modelId="{F2AF23FF-ECD7-423F-9879-05D959BB4C90}" type="sibTrans" cxnId="{689CB404-68A9-490B-A914-54C4146167B7}">
      <dgm:prSet/>
      <dgm:spPr/>
      <dgm:t>
        <a:bodyPr/>
        <a:lstStyle/>
        <a:p>
          <a:endParaRPr lang="fr-FR">
            <a:solidFill>
              <a:srgbClr val="002060"/>
            </a:solidFill>
          </a:endParaRPr>
        </a:p>
      </dgm:t>
    </dgm:pt>
    <dgm:pt modelId="{F82B2177-3361-43C0-954B-BB830EA6D6BD}">
      <dgm:prSet phldrT="[Texte]"/>
      <dgm:spPr/>
      <dgm:t>
        <a:bodyPr/>
        <a:lstStyle/>
        <a:p>
          <a:r>
            <a:rPr lang="fr-FR" dirty="0">
              <a:solidFill>
                <a:srgbClr val="002060"/>
              </a:solidFill>
            </a:rPr>
            <a:t>Valoriser…</a:t>
          </a:r>
        </a:p>
      </dgm:t>
    </dgm:pt>
    <dgm:pt modelId="{B7AA188D-B880-478C-BD78-292FE762B06A}" type="parTrans" cxnId="{48EA6F61-FC80-46C3-B2F6-8F091C7925AF}">
      <dgm:prSet/>
      <dgm:spPr/>
      <dgm:t>
        <a:bodyPr/>
        <a:lstStyle/>
        <a:p>
          <a:endParaRPr lang="fr-FR">
            <a:solidFill>
              <a:srgbClr val="002060"/>
            </a:solidFill>
          </a:endParaRPr>
        </a:p>
      </dgm:t>
    </dgm:pt>
    <dgm:pt modelId="{D0A92B15-3261-4E19-8F38-0A2EBCCBEA74}" type="sibTrans" cxnId="{48EA6F61-FC80-46C3-B2F6-8F091C7925AF}">
      <dgm:prSet/>
      <dgm:spPr/>
      <dgm:t>
        <a:bodyPr/>
        <a:lstStyle/>
        <a:p>
          <a:endParaRPr lang="fr-FR">
            <a:solidFill>
              <a:srgbClr val="002060"/>
            </a:solidFill>
          </a:endParaRPr>
        </a:p>
      </dgm:t>
    </dgm:pt>
    <dgm:pt modelId="{10FD6D73-52B3-4593-9870-0C996CE1D821}">
      <dgm:prSet phldrT="[Texte]"/>
      <dgm:spPr/>
      <dgm:t>
        <a:bodyPr/>
        <a:lstStyle/>
        <a:p>
          <a:r>
            <a:rPr lang="fr-FR" dirty="0">
              <a:solidFill>
                <a:srgbClr val="002060"/>
              </a:solidFill>
            </a:rPr>
            <a:t>Mesurer…</a:t>
          </a:r>
        </a:p>
      </dgm:t>
    </dgm:pt>
    <dgm:pt modelId="{500D2B64-1751-4B70-A5FB-91CCE288E2BD}" type="parTrans" cxnId="{63E8861E-1372-4DDE-883C-15692D1C4CCE}">
      <dgm:prSet/>
      <dgm:spPr/>
      <dgm:t>
        <a:bodyPr/>
        <a:lstStyle/>
        <a:p>
          <a:endParaRPr lang="fr-FR">
            <a:solidFill>
              <a:srgbClr val="002060"/>
            </a:solidFill>
          </a:endParaRPr>
        </a:p>
      </dgm:t>
    </dgm:pt>
    <dgm:pt modelId="{95C81BAC-300F-466E-A1BD-47AD4FD856BA}" type="sibTrans" cxnId="{63E8861E-1372-4DDE-883C-15692D1C4CCE}">
      <dgm:prSet/>
      <dgm:spPr/>
      <dgm:t>
        <a:bodyPr/>
        <a:lstStyle/>
        <a:p>
          <a:endParaRPr lang="fr-FR">
            <a:solidFill>
              <a:srgbClr val="002060"/>
            </a:solidFill>
          </a:endParaRPr>
        </a:p>
      </dgm:t>
    </dgm:pt>
    <dgm:pt modelId="{EBDEC88A-324E-41EA-8C3D-731111683F72}">
      <dgm:prSet phldrT="[Texte]"/>
      <dgm:spPr/>
      <dgm:t>
        <a:bodyPr/>
        <a:lstStyle/>
        <a:p>
          <a:r>
            <a:rPr lang="fr-FR" dirty="0">
              <a:solidFill>
                <a:srgbClr val="002060"/>
              </a:solidFill>
            </a:rPr>
            <a:t>Une évaluation positive</a:t>
          </a:r>
        </a:p>
      </dgm:t>
    </dgm:pt>
    <dgm:pt modelId="{3C40E626-F01B-4019-AD35-ECF80E79561B}" type="parTrans" cxnId="{771DA74E-4EB3-40EC-A489-F6F98A5527BC}">
      <dgm:prSet/>
      <dgm:spPr/>
      <dgm:t>
        <a:bodyPr/>
        <a:lstStyle/>
        <a:p>
          <a:endParaRPr lang="fr-FR"/>
        </a:p>
      </dgm:t>
    </dgm:pt>
    <dgm:pt modelId="{1D000699-4F8E-4532-9ECA-F2572A06B00D}" type="sibTrans" cxnId="{771DA74E-4EB3-40EC-A489-F6F98A5527BC}">
      <dgm:prSet/>
      <dgm:spPr/>
      <dgm:t>
        <a:bodyPr/>
        <a:lstStyle/>
        <a:p>
          <a:endParaRPr lang="fr-FR"/>
        </a:p>
      </dgm:t>
    </dgm:pt>
    <dgm:pt modelId="{15CE5EE0-EE39-41BB-835E-23E3C1E6C984}">
      <dgm:prSet phldrT="[Texte]"/>
      <dgm:spPr/>
      <dgm:t>
        <a:bodyPr/>
        <a:lstStyle/>
        <a:p>
          <a:r>
            <a:rPr lang="fr-FR" dirty="0">
              <a:solidFill>
                <a:srgbClr val="002060"/>
              </a:solidFill>
            </a:rPr>
            <a:t>Simple</a:t>
          </a:r>
        </a:p>
      </dgm:t>
    </dgm:pt>
    <dgm:pt modelId="{4CA6DD28-FA32-4126-8D1D-CA63180FD711}" type="parTrans" cxnId="{B2561DE1-DDC9-4711-A12C-B83FF0FECB52}">
      <dgm:prSet/>
      <dgm:spPr/>
      <dgm:t>
        <a:bodyPr/>
        <a:lstStyle/>
        <a:p>
          <a:endParaRPr lang="fr-FR"/>
        </a:p>
      </dgm:t>
    </dgm:pt>
    <dgm:pt modelId="{2D85DED7-5AF5-4A91-B451-5C4D234BF0AD}" type="sibTrans" cxnId="{B2561DE1-DDC9-4711-A12C-B83FF0FECB52}">
      <dgm:prSet/>
      <dgm:spPr/>
      <dgm:t>
        <a:bodyPr/>
        <a:lstStyle/>
        <a:p>
          <a:endParaRPr lang="fr-FR"/>
        </a:p>
      </dgm:t>
    </dgm:pt>
    <dgm:pt modelId="{AED2A71C-0A77-4E90-A6A6-896AAD05823D}">
      <dgm:prSet phldrT="[Texte]"/>
      <dgm:spPr/>
      <dgm:t>
        <a:bodyPr/>
        <a:lstStyle/>
        <a:p>
          <a:r>
            <a:rPr lang="fr-FR" dirty="0">
              <a:solidFill>
                <a:srgbClr val="002060"/>
              </a:solidFill>
            </a:rPr>
            <a:t>Le degré d’acquisition</a:t>
          </a:r>
        </a:p>
      </dgm:t>
    </dgm:pt>
    <dgm:pt modelId="{A43E4F00-5E49-453B-925D-B96019AE468C}" type="parTrans" cxnId="{9AA87451-780E-4F70-B6D2-726D3D05619E}">
      <dgm:prSet/>
      <dgm:spPr/>
      <dgm:t>
        <a:bodyPr/>
        <a:lstStyle/>
        <a:p>
          <a:endParaRPr lang="fr-FR"/>
        </a:p>
      </dgm:t>
    </dgm:pt>
    <dgm:pt modelId="{E2A57342-8FA4-4D1C-8CB9-D8F9907B2DA8}" type="sibTrans" cxnId="{9AA87451-780E-4F70-B6D2-726D3D05619E}">
      <dgm:prSet/>
      <dgm:spPr/>
      <dgm:t>
        <a:bodyPr/>
        <a:lstStyle/>
        <a:p>
          <a:endParaRPr lang="fr-FR"/>
        </a:p>
      </dgm:t>
    </dgm:pt>
    <dgm:pt modelId="{3A56E42B-555B-4F82-A0EA-6CC0F7AC4808}">
      <dgm:prSet phldrT="[Texte]"/>
      <dgm:spPr/>
      <dgm:t>
        <a:bodyPr/>
        <a:lstStyle/>
        <a:p>
          <a:r>
            <a:rPr lang="fr-FR" dirty="0">
              <a:solidFill>
                <a:srgbClr val="002060"/>
              </a:solidFill>
            </a:rPr>
            <a:t>Encourager…</a:t>
          </a:r>
        </a:p>
      </dgm:t>
    </dgm:pt>
    <dgm:pt modelId="{652E16CB-8B5B-410C-B70A-A31E7C1C9C7B}" type="parTrans" cxnId="{A87229D2-C1D8-43E8-AC09-EC3E125D67ED}">
      <dgm:prSet/>
      <dgm:spPr/>
      <dgm:t>
        <a:bodyPr/>
        <a:lstStyle/>
        <a:p>
          <a:endParaRPr lang="fr-FR"/>
        </a:p>
      </dgm:t>
    </dgm:pt>
    <dgm:pt modelId="{603C95C5-7CED-49F4-A6BA-0ECB61E72C49}" type="sibTrans" cxnId="{A87229D2-C1D8-43E8-AC09-EC3E125D67ED}">
      <dgm:prSet/>
      <dgm:spPr/>
      <dgm:t>
        <a:bodyPr/>
        <a:lstStyle/>
        <a:p>
          <a:endParaRPr lang="fr-FR"/>
        </a:p>
      </dgm:t>
    </dgm:pt>
    <dgm:pt modelId="{0B5C4B33-238F-4A57-8C6C-EFC46784B320}">
      <dgm:prSet phldrT="[Texte]"/>
      <dgm:spPr/>
      <dgm:t>
        <a:bodyPr/>
        <a:lstStyle/>
        <a:p>
          <a:r>
            <a:rPr lang="fr-FR">
              <a:solidFill>
                <a:srgbClr val="002060"/>
              </a:solidFill>
            </a:rPr>
            <a:t>Les </a:t>
          </a:r>
          <a:r>
            <a:rPr lang="fr-FR" dirty="0">
              <a:solidFill>
                <a:srgbClr val="002060"/>
              </a:solidFill>
            </a:rPr>
            <a:t>initiatives</a:t>
          </a:r>
        </a:p>
      </dgm:t>
    </dgm:pt>
    <dgm:pt modelId="{5C50A25C-083D-4961-B2E3-6C4545AE99EC}" type="parTrans" cxnId="{9AE10FC9-10A7-454B-A640-6EC438B56A57}">
      <dgm:prSet/>
      <dgm:spPr/>
      <dgm:t>
        <a:bodyPr/>
        <a:lstStyle/>
        <a:p>
          <a:endParaRPr lang="fr-FR"/>
        </a:p>
      </dgm:t>
    </dgm:pt>
    <dgm:pt modelId="{4A2F6C63-4CB3-4D8D-A913-C0E0254D659D}" type="sibTrans" cxnId="{9AE10FC9-10A7-454B-A640-6EC438B56A57}">
      <dgm:prSet/>
      <dgm:spPr/>
      <dgm:t>
        <a:bodyPr/>
        <a:lstStyle/>
        <a:p>
          <a:endParaRPr lang="fr-FR"/>
        </a:p>
      </dgm:t>
    </dgm:pt>
    <dgm:pt modelId="{1DFF2E94-F6A4-4B0C-904A-6FCBA5BCDA4B}">
      <dgm:prSet phldrT="[Texte]"/>
      <dgm:spPr/>
      <dgm:t>
        <a:bodyPr/>
        <a:lstStyle/>
        <a:p>
          <a:r>
            <a:rPr lang="fr-FR" dirty="0">
              <a:solidFill>
                <a:srgbClr val="002060"/>
              </a:solidFill>
            </a:rPr>
            <a:t>Les progrès</a:t>
          </a:r>
        </a:p>
      </dgm:t>
    </dgm:pt>
    <dgm:pt modelId="{E0BE463D-4C68-482F-BC83-13D18610B8BA}" type="parTrans" cxnId="{F0F51E30-FBCA-4FE3-8A35-F8CBF0D4364B}">
      <dgm:prSet/>
      <dgm:spPr/>
      <dgm:t>
        <a:bodyPr/>
        <a:lstStyle/>
        <a:p>
          <a:endParaRPr lang="fr-FR"/>
        </a:p>
      </dgm:t>
    </dgm:pt>
    <dgm:pt modelId="{E807DC9C-0A9B-4D76-94D3-7D5260F1A558}" type="sibTrans" cxnId="{F0F51E30-FBCA-4FE3-8A35-F8CBF0D4364B}">
      <dgm:prSet/>
      <dgm:spPr/>
      <dgm:t>
        <a:bodyPr/>
        <a:lstStyle/>
        <a:p>
          <a:endParaRPr lang="fr-FR"/>
        </a:p>
      </dgm:t>
    </dgm:pt>
    <dgm:pt modelId="{63915489-439F-49D7-A809-7137A2F04811}">
      <dgm:prSet phldrT="[Texte]"/>
      <dgm:spPr/>
      <dgm:t>
        <a:bodyPr/>
        <a:lstStyle/>
        <a:p>
          <a:r>
            <a:rPr lang="fr-FR" dirty="0">
              <a:solidFill>
                <a:srgbClr val="002060"/>
              </a:solidFill>
            </a:rPr>
            <a:t>Des compétences</a:t>
          </a:r>
        </a:p>
      </dgm:t>
    </dgm:pt>
    <dgm:pt modelId="{4B2CF3E2-215D-4E76-9A16-43C934D3030D}" type="parTrans" cxnId="{AD399F01-5DCF-4853-826F-615838B60B49}">
      <dgm:prSet/>
      <dgm:spPr/>
      <dgm:t>
        <a:bodyPr/>
        <a:lstStyle/>
        <a:p>
          <a:endParaRPr lang="fr-FR"/>
        </a:p>
      </dgm:t>
    </dgm:pt>
    <dgm:pt modelId="{AB8CE82B-FA90-45B5-B6C2-24FABE750820}" type="sibTrans" cxnId="{AD399F01-5DCF-4853-826F-615838B60B49}">
      <dgm:prSet/>
      <dgm:spPr/>
      <dgm:t>
        <a:bodyPr/>
        <a:lstStyle/>
        <a:p>
          <a:endParaRPr lang="fr-FR"/>
        </a:p>
      </dgm:t>
    </dgm:pt>
    <dgm:pt modelId="{FE28C547-222B-4846-A5B9-8027793690B0}">
      <dgm:prSet phldrT="[Texte]"/>
      <dgm:spPr/>
      <dgm:t>
        <a:bodyPr/>
        <a:lstStyle/>
        <a:p>
          <a:r>
            <a:rPr lang="fr-FR" dirty="0">
              <a:solidFill>
                <a:srgbClr val="002060"/>
              </a:solidFill>
            </a:rPr>
            <a:t>La progression des élèves</a:t>
          </a:r>
        </a:p>
      </dgm:t>
    </dgm:pt>
    <dgm:pt modelId="{1ABB25C1-DB8F-49AA-B7DE-EE7ED93C4716}" type="parTrans" cxnId="{456C4779-662A-4F08-8AF7-515A0A195A5B}">
      <dgm:prSet/>
      <dgm:spPr/>
      <dgm:t>
        <a:bodyPr/>
        <a:lstStyle/>
        <a:p>
          <a:endParaRPr lang="fr-FR"/>
        </a:p>
      </dgm:t>
    </dgm:pt>
    <dgm:pt modelId="{B3C8A99A-8ECC-4E71-8956-CF9C41A61D32}" type="sibTrans" cxnId="{456C4779-662A-4F08-8AF7-515A0A195A5B}">
      <dgm:prSet/>
      <dgm:spPr/>
      <dgm:t>
        <a:bodyPr/>
        <a:lstStyle/>
        <a:p>
          <a:endParaRPr lang="fr-FR"/>
        </a:p>
      </dgm:t>
    </dgm:pt>
    <dgm:pt modelId="{A9B48322-4AC9-4875-8C8F-FA4FE4CA59EC}">
      <dgm:prSet phldrT="[Texte]"/>
      <dgm:spPr/>
      <dgm:t>
        <a:bodyPr/>
        <a:lstStyle/>
        <a:p>
          <a:r>
            <a:rPr lang="fr-FR" dirty="0">
              <a:solidFill>
                <a:srgbClr val="002060"/>
              </a:solidFill>
            </a:rPr>
            <a:t>Des connaissances</a:t>
          </a:r>
        </a:p>
      </dgm:t>
    </dgm:pt>
    <dgm:pt modelId="{22DD5F95-2E9B-4933-A9F5-D9B24F38D2A4}" type="parTrans" cxnId="{D73A55AF-D3E7-4550-82B6-D5CDE403E1B2}">
      <dgm:prSet/>
      <dgm:spPr/>
      <dgm:t>
        <a:bodyPr/>
        <a:lstStyle/>
        <a:p>
          <a:endParaRPr lang="fr-FR"/>
        </a:p>
      </dgm:t>
    </dgm:pt>
    <dgm:pt modelId="{3B642347-0CE7-4C0E-A9A0-5FE9DDC6D7DE}" type="sibTrans" cxnId="{D73A55AF-D3E7-4550-82B6-D5CDE403E1B2}">
      <dgm:prSet/>
      <dgm:spPr/>
      <dgm:t>
        <a:bodyPr/>
        <a:lstStyle/>
        <a:p>
          <a:endParaRPr lang="fr-FR"/>
        </a:p>
      </dgm:t>
    </dgm:pt>
    <dgm:pt modelId="{C4DE4F77-6EB2-40A6-98E2-1B0C5A33F91C}">
      <dgm:prSet phldrT="[Texte]"/>
      <dgm:spPr/>
      <dgm:t>
        <a:bodyPr/>
        <a:lstStyle/>
        <a:p>
          <a:r>
            <a:rPr lang="fr-FR" dirty="0">
              <a:solidFill>
                <a:srgbClr val="002060"/>
              </a:solidFill>
            </a:rPr>
            <a:t>Lisible</a:t>
          </a:r>
        </a:p>
      </dgm:t>
    </dgm:pt>
    <dgm:pt modelId="{49E97D70-2AB4-4CDF-BF93-355B57FEEE93}" type="parTrans" cxnId="{B9B3A8F9-AE3B-4048-B51A-C4BCA39CE750}">
      <dgm:prSet/>
      <dgm:spPr/>
      <dgm:t>
        <a:bodyPr/>
        <a:lstStyle/>
        <a:p>
          <a:endParaRPr lang="fr-FR"/>
        </a:p>
      </dgm:t>
    </dgm:pt>
    <dgm:pt modelId="{4783D3F3-1065-494E-889E-B3F062BB9BA8}" type="sibTrans" cxnId="{B9B3A8F9-AE3B-4048-B51A-C4BCA39CE750}">
      <dgm:prSet/>
      <dgm:spPr/>
      <dgm:t>
        <a:bodyPr/>
        <a:lstStyle/>
        <a:p>
          <a:endParaRPr lang="fr-FR"/>
        </a:p>
      </dgm:t>
    </dgm:pt>
    <dgm:pt modelId="{9EF3AFC6-371F-4193-B1F4-D16AC9315E90}">
      <dgm:prSet phldrT="[Texte]"/>
      <dgm:spPr/>
      <dgm:t>
        <a:bodyPr/>
        <a:lstStyle/>
        <a:p>
          <a:r>
            <a:rPr lang="fr-FR">
              <a:solidFill>
                <a:srgbClr val="002060"/>
              </a:solidFill>
            </a:rPr>
            <a:t>Compréhensible </a:t>
          </a:r>
          <a:r>
            <a:rPr lang="fr-FR" dirty="0">
              <a:solidFill>
                <a:srgbClr val="002060"/>
              </a:solidFill>
            </a:rPr>
            <a:t>par les familles</a:t>
          </a:r>
        </a:p>
      </dgm:t>
    </dgm:pt>
    <dgm:pt modelId="{6A74FD57-6CF0-4E3D-A68B-5DB2788A88E0}" type="parTrans" cxnId="{6EA01E6C-4040-43C2-85F1-361646930AC0}">
      <dgm:prSet/>
      <dgm:spPr/>
      <dgm:t>
        <a:bodyPr/>
        <a:lstStyle/>
        <a:p>
          <a:endParaRPr lang="fr-FR"/>
        </a:p>
      </dgm:t>
    </dgm:pt>
    <dgm:pt modelId="{48D91E15-4A8E-440C-A3DE-064C1D7C5750}" type="sibTrans" cxnId="{6EA01E6C-4040-43C2-85F1-361646930AC0}">
      <dgm:prSet/>
      <dgm:spPr/>
      <dgm:t>
        <a:bodyPr/>
        <a:lstStyle/>
        <a:p>
          <a:endParaRPr lang="fr-FR"/>
        </a:p>
      </dgm:t>
    </dgm:pt>
    <dgm:pt modelId="{2BAD5BB4-6ADB-4B02-94B6-EF621B4408D9}" type="pres">
      <dgm:prSet presAssocID="{99881609-8A62-46A9-B937-4772C9F70098}" presName="hierChild1" presStyleCnt="0">
        <dgm:presLayoutVars>
          <dgm:orgChart val="1"/>
          <dgm:chPref val="1"/>
          <dgm:dir/>
          <dgm:animOne val="branch"/>
          <dgm:animLvl val="lvl"/>
          <dgm:resizeHandles/>
        </dgm:presLayoutVars>
      </dgm:prSet>
      <dgm:spPr/>
      <dgm:t>
        <a:bodyPr/>
        <a:lstStyle/>
        <a:p>
          <a:endParaRPr lang="fr-FR"/>
        </a:p>
      </dgm:t>
    </dgm:pt>
    <dgm:pt modelId="{FA5A4766-86F5-4A0F-9903-1C85663F2FB0}" type="pres">
      <dgm:prSet presAssocID="{640BD6DF-BA03-4C02-87D8-FCCE762D21D8}" presName="hierRoot1" presStyleCnt="0">
        <dgm:presLayoutVars>
          <dgm:hierBranch val="init"/>
        </dgm:presLayoutVars>
      </dgm:prSet>
      <dgm:spPr/>
    </dgm:pt>
    <dgm:pt modelId="{A2414058-4B83-4298-894D-D135A0C5C15D}" type="pres">
      <dgm:prSet presAssocID="{640BD6DF-BA03-4C02-87D8-FCCE762D21D8}" presName="rootComposite1" presStyleCnt="0"/>
      <dgm:spPr/>
    </dgm:pt>
    <dgm:pt modelId="{F1E1A279-476B-4AB1-8135-47F639AB46FB}" type="pres">
      <dgm:prSet presAssocID="{640BD6DF-BA03-4C02-87D8-FCCE762D21D8}" presName="rootText1" presStyleLbl="node0" presStyleIdx="0" presStyleCnt="1" custScaleX="178179" custLinFactNeighborX="-93045">
        <dgm:presLayoutVars>
          <dgm:chPref val="3"/>
        </dgm:presLayoutVars>
      </dgm:prSet>
      <dgm:spPr/>
      <dgm:t>
        <a:bodyPr/>
        <a:lstStyle/>
        <a:p>
          <a:endParaRPr lang="fr-FR"/>
        </a:p>
      </dgm:t>
    </dgm:pt>
    <dgm:pt modelId="{C64D1C93-0812-46A5-B5B8-BEEF0A807B6D}" type="pres">
      <dgm:prSet presAssocID="{640BD6DF-BA03-4C02-87D8-FCCE762D21D8}" presName="rootConnector1" presStyleLbl="node1" presStyleIdx="0" presStyleCnt="0"/>
      <dgm:spPr/>
      <dgm:t>
        <a:bodyPr/>
        <a:lstStyle/>
        <a:p>
          <a:endParaRPr lang="fr-FR"/>
        </a:p>
      </dgm:t>
    </dgm:pt>
    <dgm:pt modelId="{3E978BC4-1BF2-4CCB-967E-04F4A8C9F258}" type="pres">
      <dgm:prSet presAssocID="{640BD6DF-BA03-4C02-87D8-FCCE762D21D8}" presName="hierChild2" presStyleCnt="0"/>
      <dgm:spPr/>
    </dgm:pt>
    <dgm:pt modelId="{D23A3521-C62B-4A17-8CFF-BB7D333622D8}" type="pres">
      <dgm:prSet presAssocID="{CB6D0456-3016-4B47-A1C5-0247F6584761}" presName="Name64" presStyleLbl="parChTrans1D2" presStyleIdx="0" presStyleCnt="5"/>
      <dgm:spPr/>
      <dgm:t>
        <a:bodyPr/>
        <a:lstStyle/>
        <a:p>
          <a:endParaRPr lang="fr-FR"/>
        </a:p>
      </dgm:t>
    </dgm:pt>
    <dgm:pt modelId="{65C32F6A-709A-4EA3-93A3-F85D89452EB0}" type="pres">
      <dgm:prSet presAssocID="{37ACF72F-1B52-415E-BF66-DE4D540B9F94}" presName="hierRoot2" presStyleCnt="0">
        <dgm:presLayoutVars>
          <dgm:hierBranch val="init"/>
        </dgm:presLayoutVars>
      </dgm:prSet>
      <dgm:spPr/>
    </dgm:pt>
    <dgm:pt modelId="{4FCFFDC4-9069-41D5-A9CE-478E45CEE2D8}" type="pres">
      <dgm:prSet presAssocID="{37ACF72F-1B52-415E-BF66-DE4D540B9F94}" presName="rootComposite" presStyleCnt="0"/>
      <dgm:spPr/>
    </dgm:pt>
    <dgm:pt modelId="{348AFDFB-50BE-4CBA-91AE-C1C57E4BE0EE}" type="pres">
      <dgm:prSet presAssocID="{37ACF72F-1B52-415E-BF66-DE4D540B9F94}" presName="rootText" presStyleLbl="node2" presStyleIdx="0" presStyleCnt="5">
        <dgm:presLayoutVars>
          <dgm:chPref val="3"/>
        </dgm:presLayoutVars>
      </dgm:prSet>
      <dgm:spPr/>
      <dgm:t>
        <a:bodyPr/>
        <a:lstStyle/>
        <a:p>
          <a:endParaRPr lang="fr-FR"/>
        </a:p>
      </dgm:t>
    </dgm:pt>
    <dgm:pt modelId="{3CE6A2AB-2EB4-4867-8D71-268DF76717FA}" type="pres">
      <dgm:prSet presAssocID="{37ACF72F-1B52-415E-BF66-DE4D540B9F94}" presName="rootConnector" presStyleLbl="node2" presStyleIdx="0" presStyleCnt="5"/>
      <dgm:spPr/>
      <dgm:t>
        <a:bodyPr/>
        <a:lstStyle/>
        <a:p>
          <a:endParaRPr lang="fr-FR"/>
        </a:p>
      </dgm:t>
    </dgm:pt>
    <dgm:pt modelId="{7D197BEF-1FEC-49F3-811D-D9AA3C2BD767}" type="pres">
      <dgm:prSet presAssocID="{37ACF72F-1B52-415E-BF66-DE4D540B9F94}" presName="hierChild4" presStyleCnt="0"/>
      <dgm:spPr/>
    </dgm:pt>
    <dgm:pt modelId="{C299BF5C-383F-4AB5-871C-285AEACF8C1E}" type="pres">
      <dgm:prSet presAssocID="{3C40E626-F01B-4019-AD35-ECF80E79561B}" presName="Name64" presStyleLbl="parChTrans1D3" presStyleIdx="0" presStyleCnt="8"/>
      <dgm:spPr/>
      <dgm:t>
        <a:bodyPr/>
        <a:lstStyle/>
        <a:p>
          <a:endParaRPr lang="fr-FR"/>
        </a:p>
      </dgm:t>
    </dgm:pt>
    <dgm:pt modelId="{28D65E6E-1912-4DD9-A13C-9EE55D97BFD9}" type="pres">
      <dgm:prSet presAssocID="{EBDEC88A-324E-41EA-8C3D-731111683F72}" presName="hierRoot2" presStyleCnt="0">
        <dgm:presLayoutVars>
          <dgm:hierBranch val="init"/>
        </dgm:presLayoutVars>
      </dgm:prSet>
      <dgm:spPr/>
    </dgm:pt>
    <dgm:pt modelId="{362D4E94-B7D8-414A-A3D5-3671FC19DBD6}" type="pres">
      <dgm:prSet presAssocID="{EBDEC88A-324E-41EA-8C3D-731111683F72}" presName="rootComposite" presStyleCnt="0"/>
      <dgm:spPr/>
    </dgm:pt>
    <dgm:pt modelId="{8833BC0C-52F2-4EEB-B4C5-ECFA080BE8BE}" type="pres">
      <dgm:prSet presAssocID="{EBDEC88A-324E-41EA-8C3D-731111683F72}" presName="rootText" presStyleLbl="node3" presStyleIdx="0" presStyleCnt="8" custScaleX="194390">
        <dgm:presLayoutVars>
          <dgm:chPref val="3"/>
        </dgm:presLayoutVars>
      </dgm:prSet>
      <dgm:spPr/>
      <dgm:t>
        <a:bodyPr/>
        <a:lstStyle/>
        <a:p>
          <a:endParaRPr lang="fr-FR"/>
        </a:p>
      </dgm:t>
    </dgm:pt>
    <dgm:pt modelId="{00B8A110-F996-4046-891C-C0CB71514997}" type="pres">
      <dgm:prSet presAssocID="{EBDEC88A-324E-41EA-8C3D-731111683F72}" presName="rootConnector" presStyleLbl="node3" presStyleIdx="0" presStyleCnt="8"/>
      <dgm:spPr/>
      <dgm:t>
        <a:bodyPr/>
        <a:lstStyle/>
        <a:p>
          <a:endParaRPr lang="fr-FR"/>
        </a:p>
      </dgm:t>
    </dgm:pt>
    <dgm:pt modelId="{CC968361-4907-4AF3-BC9D-097759A8BC86}" type="pres">
      <dgm:prSet presAssocID="{EBDEC88A-324E-41EA-8C3D-731111683F72}" presName="hierChild4" presStyleCnt="0"/>
      <dgm:spPr/>
    </dgm:pt>
    <dgm:pt modelId="{A9678388-0215-4F49-AD0F-A814B5DEC143}" type="pres">
      <dgm:prSet presAssocID="{EBDEC88A-324E-41EA-8C3D-731111683F72}" presName="hierChild5" presStyleCnt="0"/>
      <dgm:spPr/>
    </dgm:pt>
    <dgm:pt modelId="{49D67083-742F-4282-9A91-0702F6ABD55F}" type="pres">
      <dgm:prSet presAssocID="{37ACF72F-1B52-415E-BF66-DE4D540B9F94}" presName="hierChild5" presStyleCnt="0"/>
      <dgm:spPr/>
    </dgm:pt>
    <dgm:pt modelId="{69D4E3F5-AE7E-47B9-A486-AA6C87A9789E}" type="pres">
      <dgm:prSet presAssocID="{127E0F9F-555D-47BB-940E-99F368300EB2}" presName="Name64" presStyleLbl="parChTrans1D2" presStyleIdx="1" presStyleCnt="5"/>
      <dgm:spPr/>
      <dgm:t>
        <a:bodyPr/>
        <a:lstStyle/>
        <a:p>
          <a:endParaRPr lang="fr-FR"/>
        </a:p>
      </dgm:t>
    </dgm:pt>
    <dgm:pt modelId="{AA9493FD-45F2-42BC-998C-F2660D2E122F}" type="pres">
      <dgm:prSet presAssocID="{3A49EF69-28FB-4256-8FCD-863E96080C7C}" presName="hierRoot2" presStyleCnt="0">
        <dgm:presLayoutVars>
          <dgm:hierBranch val="init"/>
        </dgm:presLayoutVars>
      </dgm:prSet>
      <dgm:spPr/>
    </dgm:pt>
    <dgm:pt modelId="{5D85582B-5CBE-40DC-963C-BF9EC00B7196}" type="pres">
      <dgm:prSet presAssocID="{3A49EF69-28FB-4256-8FCD-863E96080C7C}" presName="rootComposite" presStyleCnt="0"/>
      <dgm:spPr/>
    </dgm:pt>
    <dgm:pt modelId="{DB1CEE91-A733-48D7-9620-CF6C830960E6}" type="pres">
      <dgm:prSet presAssocID="{3A49EF69-28FB-4256-8FCD-863E96080C7C}" presName="rootText" presStyleLbl="node2" presStyleIdx="1" presStyleCnt="5" custScaleX="155841">
        <dgm:presLayoutVars>
          <dgm:chPref val="3"/>
        </dgm:presLayoutVars>
      </dgm:prSet>
      <dgm:spPr/>
      <dgm:t>
        <a:bodyPr/>
        <a:lstStyle/>
        <a:p>
          <a:endParaRPr lang="fr-FR"/>
        </a:p>
      </dgm:t>
    </dgm:pt>
    <dgm:pt modelId="{8EC9945B-9927-49D7-8929-49AD3762F45A}" type="pres">
      <dgm:prSet presAssocID="{3A49EF69-28FB-4256-8FCD-863E96080C7C}" presName="rootConnector" presStyleLbl="node2" presStyleIdx="1" presStyleCnt="5"/>
      <dgm:spPr/>
      <dgm:t>
        <a:bodyPr/>
        <a:lstStyle/>
        <a:p>
          <a:endParaRPr lang="fr-FR"/>
        </a:p>
      </dgm:t>
    </dgm:pt>
    <dgm:pt modelId="{EE99FF3C-C62D-412E-891E-3C76EEC7A37B}" type="pres">
      <dgm:prSet presAssocID="{3A49EF69-28FB-4256-8FCD-863E96080C7C}" presName="hierChild4" presStyleCnt="0"/>
      <dgm:spPr/>
    </dgm:pt>
    <dgm:pt modelId="{18FBECE4-CCED-4088-9F2F-B7C1724E5D6D}" type="pres">
      <dgm:prSet presAssocID="{4CA6DD28-FA32-4126-8D1D-CA63180FD711}" presName="Name64" presStyleLbl="parChTrans1D3" presStyleIdx="1" presStyleCnt="8"/>
      <dgm:spPr/>
      <dgm:t>
        <a:bodyPr/>
        <a:lstStyle/>
        <a:p>
          <a:endParaRPr lang="fr-FR"/>
        </a:p>
      </dgm:t>
    </dgm:pt>
    <dgm:pt modelId="{4C634170-2F7A-4D57-8174-4C978C8EE83B}" type="pres">
      <dgm:prSet presAssocID="{15CE5EE0-EE39-41BB-835E-23E3C1E6C984}" presName="hierRoot2" presStyleCnt="0">
        <dgm:presLayoutVars>
          <dgm:hierBranch val="init"/>
        </dgm:presLayoutVars>
      </dgm:prSet>
      <dgm:spPr/>
    </dgm:pt>
    <dgm:pt modelId="{E6ED9289-D3A6-4D79-8F07-3C7985F8C2F2}" type="pres">
      <dgm:prSet presAssocID="{15CE5EE0-EE39-41BB-835E-23E3C1E6C984}" presName="rootComposite" presStyleCnt="0"/>
      <dgm:spPr/>
    </dgm:pt>
    <dgm:pt modelId="{BFA4BFA8-5738-4327-BA39-16FA58682050}" type="pres">
      <dgm:prSet presAssocID="{15CE5EE0-EE39-41BB-835E-23E3C1E6C984}" presName="rootText" presStyleLbl="node3" presStyleIdx="1" presStyleCnt="8" custScaleX="145703" custLinFactX="100000" custLinFactNeighborX="114206">
        <dgm:presLayoutVars>
          <dgm:chPref val="3"/>
        </dgm:presLayoutVars>
      </dgm:prSet>
      <dgm:spPr/>
      <dgm:t>
        <a:bodyPr/>
        <a:lstStyle/>
        <a:p>
          <a:endParaRPr lang="fr-FR"/>
        </a:p>
      </dgm:t>
    </dgm:pt>
    <dgm:pt modelId="{7DE42E23-C2C5-4889-A828-EE6D4245E338}" type="pres">
      <dgm:prSet presAssocID="{15CE5EE0-EE39-41BB-835E-23E3C1E6C984}" presName="rootConnector" presStyleLbl="node3" presStyleIdx="1" presStyleCnt="8"/>
      <dgm:spPr/>
      <dgm:t>
        <a:bodyPr/>
        <a:lstStyle/>
        <a:p>
          <a:endParaRPr lang="fr-FR"/>
        </a:p>
      </dgm:t>
    </dgm:pt>
    <dgm:pt modelId="{F65D7A1F-AB5D-474A-BD89-22833A7DFA52}" type="pres">
      <dgm:prSet presAssocID="{15CE5EE0-EE39-41BB-835E-23E3C1E6C984}" presName="hierChild4" presStyleCnt="0"/>
      <dgm:spPr/>
    </dgm:pt>
    <dgm:pt modelId="{65DA0A7A-8D6F-4731-B2FC-2590FA2FBF5E}" type="pres">
      <dgm:prSet presAssocID="{15CE5EE0-EE39-41BB-835E-23E3C1E6C984}" presName="hierChild5" presStyleCnt="0"/>
      <dgm:spPr/>
    </dgm:pt>
    <dgm:pt modelId="{E398B542-928D-4CD7-9AFD-D35142CA5B5A}" type="pres">
      <dgm:prSet presAssocID="{49E97D70-2AB4-4CDF-BF93-355B57FEEE93}" presName="Name64" presStyleLbl="parChTrans1D3" presStyleIdx="2" presStyleCnt="8"/>
      <dgm:spPr/>
      <dgm:t>
        <a:bodyPr/>
        <a:lstStyle/>
        <a:p>
          <a:endParaRPr lang="fr-FR"/>
        </a:p>
      </dgm:t>
    </dgm:pt>
    <dgm:pt modelId="{87838ACA-E77D-464C-8B32-D46A9E9DA0D0}" type="pres">
      <dgm:prSet presAssocID="{C4DE4F77-6EB2-40A6-98E2-1B0C5A33F91C}" presName="hierRoot2" presStyleCnt="0">
        <dgm:presLayoutVars>
          <dgm:hierBranch val="init"/>
        </dgm:presLayoutVars>
      </dgm:prSet>
      <dgm:spPr/>
    </dgm:pt>
    <dgm:pt modelId="{9F43B43B-B1EE-4B9A-81D2-A9FE6F4655FB}" type="pres">
      <dgm:prSet presAssocID="{C4DE4F77-6EB2-40A6-98E2-1B0C5A33F91C}" presName="rootComposite" presStyleCnt="0"/>
      <dgm:spPr/>
    </dgm:pt>
    <dgm:pt modelId="{E5952C09-C0EF-4BF9-BFD1-BD052C7BC317}" type="pres">
      <dgm:prSet presAssocID="{C4DE4F77-6EB2-40A6-98E2-1B0C5A33F91C}" presName="rootText" presStyleLbl="node3" presStyleIdx="2" presStyleCnt="8" custScaleX="145703" custLinFactX="100000" custLinFactNeighborX="114206">
        <dgm:presLayoutVars>
          <dgm:chPref val="3"/>
        </dgm:presLayoutVars>
      </dgm:prSet>
      <dgm:spPr/>
      <dgm:t>
        <a:bodyPr/>
        <a:lstStyle/>
        <a:p>
          <a:endParaRPr lang="fr-FR"/>
        </a:p>
      </dgm:t>
    </dgm:pt>
    <dgm:pt modelId="{8D12BBB3-16DC-4AE6-BE5E-27D5FE139FB9}" type="pres">
      <dgm:prSet presAssocID="{C4DE4F77-6EB2-40A6-98E2-1B0C5A33F91C}" presName="rootConnector" presStyleLbl="node3" presStyleIdx="2" presStyleCnt="8"/>
      <dgm:spPr/>
      <dgm:t>
        <a:bodyPr/>
        <a:lstStyle/>
        <a:p>
          <a:endParaRPr lang="fr-FR"/>
        </a:p>
      </dgm:t>
    </dgm:pt>
    <dgm:pt modelId="{DCCF6811-186D-4DFC-81A9-EEE9F0F11620}" type="pres">
      <dgm:prSet presAssocID="{C4DE4F77-6EB2-40A6-98E2-1B0C5A33F91C}" presName="hierChild4" presStyleCnt="0"/>
      <dgm:spPr/>
    </dgm:pt>
    <dgm:pt modelId="{EFB8D7B5-1ABA-4B2C-8729-94D2ED6A9DF2}" type="pres">
      <dgm:prSet presAssocID="{C4DE4F77-6EB2-40A6-98E2-1B0C5A33F91C}" presName="hierChild5" presStyleCnt="0"/>
      <dgm:spPr/>
    </dgm:pt>
    <dgm:pt modelId="{4F93CB1F-2C2F-4510-884B-1E823D65883F}" type="pres">
      <dgm:prSet presAssocID="{6A74FD57-6CF0-4E3D-A68B-5DB2788A88E0}" presName="Name64" presStyleLbl="parChTrans1D3" presStyleIdx="3" presStyleCnt="8"/>
      <dgm:spPr/>
      <dgm:t>
        <a:bodyPr/>
        <a:lstStyle/>
        <a:p>
          <a:endParaRPr lang="fr-FR"/>
        </a:p>
      </dgm:t>
    </dgm:pt>
    <dgm:pt modelId="{55473030-D2DB-416D-9ABE-80551A06EF7E}" type="pres">
      <dgm:prSet presAssocID="{9EF3AFC6-371F-4193-B1F4-D16AC9315E90}" presName="hierRoot2" presStyleCnt="0">
        <dgm:presLayoutVars>
          <dgm:hierBranch val="init"/>
        </dgm:presLayoutVars>
      </dgm:prSet>
      <dgm:spPr/>
    </dgm:pt>
    <dgm:pt modelId="{DCEC1AAB-1D10-4C75-9D77-56BF1D24E13C}" type="pres">
      <dgm:prSet presAssocID="{9EF3AFC6-371F-4193-B1F4-D16AC9315E90}" presName="rootComposite" presStyleCnt="0"/>
      <dgm:spPr/>
    </dgm:pt>
    <dgm:pt modelId="{7D0E9E83-C0C6-4A63-94E0-D2D1CDF963D6}" type="pres">
      <dgm:prSet presAssocID="{9EF3AFC6-371F-4193-B1F4-D16AC9315E90}" presName="rootText" presStyleLbl="node3" presStyleIdx="3" presStyleCnt="8" custScaleX="145703" custLinFactX="100000" custLinFactNeighborX="114206">
        <dgm:presLayoutVars>
          <dgm:chPref val="3"/>
        </dgm:presLayoutVars>
      </dgm:prSet>
      <dgm:spPr/>
      <dgm:t>
        <a:bodyPr/>
        <a:lstStyle/>
        <a:p>
          <a:endParaRPr lang="fr-FR"/>
        </a:p>
      </dgm:t>
    </dgm:pt>
    <dgm:pt modelId="{06777297-496D-43F6-9F09-D8AAA98C486D}" type="pres">
      <dgm:prSet presAssocID="{9EF3AFC6-371F-4193-B1F4-D16AC9315E90}" presName="rootConnector" presStyleLbl="node3" presStyleIdx="3" presStyleCnt="8"/>
      <dgm:spPr/>
      <dgm:t>
        <a:bodyPr/>
        <a:lstStyle/>
        <a:p>
          <a:endParaRPr lang="fr-FR"/>
        </a:p>
      </dgm:t>
    </dgm:pt>
    <dgm:pt modelId="{4552DDA9-3A49-44BE-A577-FA3B4C973B4E}" type="pres">
      <dgm:prSet presAssocID="{9EF3AFC6-371F-4193-B1F4-D16AC9315E90}" presName="hierChild4" presStyleCnt="0"/>
      <dgm:spPr/>
    </dgm:pt>
    <dgm:pt modelId="{0D30D033-3E47-401F-9D75-F7404A08DD7F}" type="pres">
      <dgm:prSet presAssocID="{9EF3AFC6-371F-4193-B1F4-D16AC9315E90}" presName="hierChild5" presStyleCnt="0"/>
      <dgm:spPr/>
    </dgm:pt>
    <dgm:pt modelId="{82602DC9-24AF-48E3-8C39-E5AF15DF6889}" type="pres">
      <dgm:prSet presAssocID="{3A49EF69-28FB-4256-8FCD-863E96080C7C}" presName="hierChild5" presStyleCnt="0"/>
      <dgm:spPr/>
    </dgm:pt>
    <dgm:pt modelId="{519A05CA-E537-48E8-9BD9-744795E5629B}" type="pres">
      <dgm:prSet presAssocID="{B7AA188D-B880-478C-BD78-292FE762B06A}" presName="Name64" presStyleLbl="parChTrans1D2" presStyleIdx="2" presStyleCnt="5"/>
      <dgm:spPr/>
      <dgm:t>
        <a:bodyPr/>
        <a:lstStyle/>
        <a:p>
          <a:endParaRPr lang="fr-FR"/>
        </a:p>
      </dgm:t>
    </dgm:pt>
    <dgm:pt modelId="{3E3ED51B-5343-4B8A-AB60-6BA222AF1584}" type="pres">
      <dgm:prSet presAssocID="{F82B2177-3361-43C0-954B-BB830EA6D6BD}" presName="hierRoot2" presStyleCnt="0">
        <dgm:presLayoutVars>
          <dgm:hierBranch val="init"/>
        </dgm:presLayoutVars>
      </dgm:prSet>
      <dgm:spPr/>
    </dgm:pt>
    <dgm:pt modelId="{83BAEFEF-ADC0-4886-A783-3B3BB4BA0293}" type="pres">
      <dgm:prSet presAssocID="{F82B2177-3361-43C0-954B-BB830EA6D6BD}" presName="rootComposite" presStyleCnt="0"/>
      <dgm:spPr/>
    </dgm:pt>
    <dgm:pt modelId="{4CA85383-8701-4AD0-9C60-FB3D1EB134C4}" type="pres">
      <dgm:prSet presAssocID="{F82B2177-3361-43C0-954B-BB830EA6D6BD}" presName="rootText" presStyleLbl="node2" presStyleIdx="2" presStyleCnt="5">
        <dgm:presLayoutVars>
          <dgm:chPref val="3"/>
        </dgm:presLayoutVars>
      </dgm:prSet>
      <dgm:spPr/>
      <dgm:t>
        <a:bodyPr/>
        <a:lstStyle/>
        <a:p>
          <a:endParaRPr lang="fr-FR"/>
        </a:p>
      </dgm:t>
    </dgm:pt>
    <dgm:pt modelId="{87073B22-B34C-4EAC-8D67-5C6BBEC9AD0A}" type="pres">
      <dgm:prSet presAssocID="{F82B2177-3361-43C0-954B-BB830EA6D6BD}" presName="rootConnector" presStyleLbl="node2" presStyleIdx="2" presStyleCnt="5"/>
      <dgm:spPr/>
      <dgm:t>
        <a:bodyPr/>
        <a:lstStyle/>
        <a:p>
          <a:endParaRPr lang="fr-FR"/>
        </a:p>
      </dgm:t>
    </dgm:pt>
    <dgm:pt modelId="{8E31AC1A-E510-4736-AEF8-1355627CEDAB}" type="pres">
      <dgm:prSet presAssocID="{F82B2177-3361-43C0-954B-BB830EA6D6BD}" presName="hierChild4" presStyleCnt="0"/>
      <dgm:spPr/>
    </dgm:pt>
    <dgm:pt modelId="{504AA253-F057-4B5A-9C03-A7D9AA74526D}" type="pres">
      <dgm:prSet presAssocID="{E0BE463D-4C68-482F-BC83-13D18610B8BA}" presName="Name64" presStyleLbl="parChTrans1D3" presStyleIdx="4" presStyleCnt="8"/>
      <dgm:spPr/>
      <dgm:t>
        <a:bodyPr/>
        <a:lstStyle/>
        <a:p>
          <a:endParaRPr lang="fr-FR"/>
        </a:p>
      </dgm:t>
    </dgm:pt>
    <dgm:pt modelId="{F02972D1-B695-44D1-B95E-7E44BE7A9B61}" type="pres">
      <dgm:prSet presAssocID="{1DFF2E94-F6A4-4B0C-904A-6FCBA5BCDA4B}" presName="hierRoot2" presStyleCnt="0">
        <dgm:presLayoutVars>
          <dgm:hierBranch val="init"/>
        </dgm:presLayoutVars>
      </dgm:prSet>
      <dgm:spPr/>
    </dgm:pt>
    <dgm:pt modelId="{0C15A728-03EF-432E-82C5-2241742CF352}" type="pres">
      <dgm:prSet presAssocID="{1DFF2E94-F6A4-4B0C-904A-6FCBA5BCDA4B}" presName="rootComposite" presStyleCnt="0"/>
      <dgm:spPr/>
    </dgm:pt>
    <dgm:pt modelId="{CBB46950-272E-42BC-8BA1-5BDC5FF91044}" type="pres">
      <dgm:prSet presAssocID="{1DFF2E94-F6A4-4B0C-904A-6FCBA5BCDA4B}" presName="rootText" presStyleLbl="node3" presStyleIdx="4" presStyleCnt="8" custScaleX="194390">
        <dgm:presLayoutVars>
          <dgm:chPref val="3"/>
        </dgm:presLayoutVars>
      </dgm:prSet>
      <dgm:spPr/>
      <dgm:t>
        <a:bodyPr/>
        <a:lstStyle/>
        <a:p>
          <a:endParaRPr lang="fr-FR"/>
        </a:p>
      </dgm:t>
    </dgm:pt>
    <dgm:pt modelId="{2D80E6AA-3227-4D1C-88AA-7A90446CC18E}" type="pres">
      <dgm:prSet presAssocID="{1DFF2E94-F6A4-4B0C-904A-6FCBA5BCDA4B}" presName="rootConnector" presStyleLbl="node3" presStyleIdx="4" presStyleCnt="8"/>
      <dgm:spPr/>
      <dgm:t>
        <a:bodyPr/>
        <a:lstStyle/>
        <a:p>
          <a:endParaRPr lang="fr-FR"/>
        </a:p>
      </dgm:t>
    </dgm:pt>
    <dgm:pt modelId="{D0505ACF-2736-4D19-9691-1287128EE3AD}" type="pres">
      <dgm:prSet presAssocID="{1DFF2E94-F6A4-4B0C-904A-6FCBA5BCDA4B}" presName="hierChild4" presStyleCnt="0"/>
      <dgm:spPr/>
    </dgm:pt>
    <dgm:pt modelId="{D5BFE10C-057E-4EB4-AD80-B195F242A8E2}" type="pres">
      <dgm:prSet presAssocID="{1DFF2E94-F6A4-4B0C-904A-6FCBA5BCDA4B}" presName="hierChild5" presStyleCnt="0"/>
      <dgm:spPr/>
    </dgm:pt>
    <dgm:pt modelId="{0CAEEAC5-D8A7-491C-BA29-67990B185286}" type="pres">
      <dgm:prSet presAssocID="{F82B2177-3361-43C0-954B-BB830EA6D6BD}" presName="hierChild5" presStyleCnt="0"/>
      <dgm:spPr/>
    </dgm:pt>
    <dgm:pt modelId="{11620B06-41F6-456D-A8A6-AF7AFB1EAE31}" type="pres">
      <dgm:prSet presAssocID="{652E16CB-8B5B-410C-B70A-A31E7C1C9C7B}" presName="Name64" presStyleLbl="parChTrans1D2" presStyleIdx="3" presStyleCnt="5"/>
      <dgm:spPr/>
      <dgm:t>
        <a:bodyPr/>
        <a:lstStyle/>
        <a:p>
          <a:endParaRPr lang="fr-FR"/>
        </a:p>
      </dgm:t>
    </dgm:pt>
    <dgm:pt modelId="{80C01E5D-7C60-4850-B0C9-CC30B3871D16}" type="pres">
      <dgm:prSet presAssocID="{3A56E42B-555B-4F82-A0EA-6CC0F7AC4808}" presName="hierRoot2" presStyleCnt="0">
        <dgm:presLayoutVars>
          <dgm:hierBranch val="init"/>
        </dgm:presLayoutVars>
      </dgm:prSet>
      <dgm:spPr/>
    </dgm:pt>
    <dgm:pt modelId="{5D2D94D2-CBBA-43F2-AC4F-8150A5921A13}" type="pres">
      <dgm:prSet presAssocID="{3A56E42B-555B-4F82-A0EA-6CC0F7AC4808}" presName="rootComposite" presStyleCnt="0"/>
      <dgm:spPr/>
    </dgm:pt>
    <dgm:pt modelId="{F4F704E4-58C9-497F-9C28-8B2EC74A7FFE}" type="pres">
      <dgm:prSet presAssocID="{3A56E42B-555B-4F82-A0EA-6CC0F7AC4808}" presName="rootText" presStyleLbl="node2" presStyleIdx="3" presStyleCnt="5">
        <dgm:presLayoutVars>
          <dgm:chPref val="3"/>
        </dgm:presLayoutVars>
      </dgm:prSet>
      <dgm:spPr/>
      <dgm:t>
        <a:bodyPr/>
        <a:lstStyle/>
        <a:p>
          <a:endParaRPr lang="fr-FR"/>
        </a:p>
      </dgm:t>
    </dgm:pt>
    <dgm:pt modelId="{713FBE49-42F7-417E-AF6B-C3FC841909B1}" type="pres">
      <dgm:prSet presAssocID="{3A56E42B-555B-4F82-A0EA-6CC0F7AC4808}" presName="rootConnector" presStyleLbl="node2" presStyleIdx="3" presStyleCnt="5"/>
      <dgm:spPr/>
      <dgm:t>
        <a:bodyPr/>
        <a:lstStyle/>
        <a:p>
          <a:endParaRPr lang="fr-FR"/>
        </a:p>
      </dgm:t>
    </dgm:pt>
    <dgm:pt modelId="{0BE3901F-F66D-4CEF-9422-C63CEEA322CB}" type="pres">
      <dgm:prSet presAssocID="{3A56E42B-555B-4F82-A0EA-6CC0F7AC4808}" presName="hierChild4" presStyleCnt="0"/>
      <dgm:spPr/>
    </dgm:pt>
    <dgm:pt modelId="{7EF378B2-407C-4B32-8884-828756144681}" type="pres">
      <dgm:prSet presAssocID="{5C50A25C-083D-4961-B2E3-6C4545AE99EC}" presName="Name64" presStyleLbl="parChTrans1D3" presStyleIdx="5" presStyleCnt="8"/>
      <dgm:spPr/>
      <dgm:t>
        <a:bodyPr/>
        <a:lstStyle/>
        <a:p>
          <a:endParaRPr lang="fr-FR"/>
        </a:p>
      </dgm:t>
    </dgm:pt>
    <dgm:pt modelId="{F45C22EE-B90B-4E9B-B433-314FE87082B2}" type="pres">
      <dgm:prSet presAssocID="{0B5C4B33-238F-4A57-8C6C-EFC46784B320}" presName="hierRoot2" presStyleCnt="0">
        <dgm:presLayoutVars>
          <dgm:hierBranch val="init"/>
        </dgm:presLayoutVars>
      </dgm:prSet>
      <dgm:spPr/>
    </dgm:pt>
    <dgm:pt modelId="{FE961B8F-F783-4621-9C1C-F4826C617EF7}" type="pres">
      <dgm:prSet presAssocID="{0B5C4B33-238F-4A57-8C6C-EFC46784B320}" presName="rootComposite" presStyleCnt="0"/>
      <dgm:spPr/>
    </dgm:pt>
    <dgm:pt modelId="{E83D1C05-81DA-46FA-BEAB-373C77C5947E}" type="pres">
      <dgm:prSet presAssocID="{0B5C4B33-238F-4A57-8C6C-EFC46784B320}" presName="rootText" presStyleLbl="node3" presStyleIdx="5" presStyleCnt="8" custScaleX="194390">
        <dgm:presLayoutVars>
          <dgm:chPref val="3"/>
        </dgm:presLayoutVars>
      </dgm:prSet>
      <dgm:spPr/>
      <dgm:t>
        <a:bodyPr/>
        <a:lstStyle/>
        <a:p>
          <a:endParaRPr lang="fr-FR"/>
        </a:p>
      </dgm:t>
    </dgm:pt>
    <dgm:pt modelId="{9CF43145-CB6B-4BBB-BB43-EA45510AB66E}" type="pres">
      <dgm:prSet presAssocID="{0B5C4B33-238F-4A57-8C6C-EFC46784B320}" presName="rootConnector" presStyleLbl="node3" presStyleIdx="5" presStyleCnt="8"/>
      <dgm:spPr/>
      <dgm:t>
        <a:bodyPr/>
        <a:lstStyle/>
        <a:p>
          <a:endParaRPr lang="fr-FR"/>
        </a:p>
      </dgm:t>
    </dgm:pt>
    <dgm:pt modelId="{596F5021-23CF-49FA-BA13-83016AA6D480}" type="pres">
      <dgm:prSet presAssocID="{0B5C4B33-238F-4A57-8C6C-EFC46784B320}" presName="hierChild4" presStyleCnt="0"/>
      <dgm:spPr/>
    </dgm:pt>
    <dgm:pt modelId="{ACB43A1F-8553-43EF-B75B-23247FE75F12}" type="pres">
      <dgm:prSet presAssocID="{0B5C4B33-238F-4A57-8C6C-EFC46784B320}" presName="hierChild5" presStyleCnt="0"/>
      <dgm:spPr/>
    </dgm:pt>
    <dgm:pt modelId="{3C1BB8CD-F00F-4DF2-8315-925E5C24FFC0}" type="pres">
      <dgm:prSet presAssocID="{3A56E42B-555B-4F82-A0EA-6CC0F7AC4808}" presName="hierChild5" presStyleCnt="0"/>
      <dgm:spPr/>
    </dgm:pt>
    <dgm:pt modelId="{19A7A051-3B15-4201-865B-CF44E40B63AE}" type="pres">
      <dgm:prSet presAssocID="{500D2B64-1751-4B70-A5FB-91CCE288E2BD}" presName="Name64" presStyleLbl="parChTrans1D2" presStyleIdx="4" presStyleCnt="5"/>
      <dgm:spPr/>
      <dgm:t>
        <a:bodyPr/>
        <a:lstStyle/>
        <a:p>
          <a:endParaRPr lang="fr-FR"/>
        </a:p>
      </dgm:t>
    </dgm:pt>
    <dgm:pt modelId="{6A9245AC-84AB-4063-A240-10C1F08423A4}" type="pres">
      <dgm:prSet presAssocID="{10FD6D73-52B3-4593-9870-0C996CE1D821}" presName="hierRoot2" presStyleCnt="0">
        <dgm:presLayoutVars>
          <dgm:hierBranch val="init"/>
        </dgm:presLayoutVars>
      </dgm:prSet>
      <dgm:spPr/>
    </dgm:pt>
    <dgm:pt modelId="{500A11DB-5DE4-4A36-AE44-42C217A0B352}" type="pres">
      <dgm:prSet presAssocID="{10FD6D73-52B3-4593-9870-0C996CE1D821}" presName="rootComposite" presStyleCnt="0"/>
      <dgm:spPr/>
    </dgm:pt>
    <dgm:pt modelId="{EB607748-2643-43A6-93F4-717E553CCC03}" type="pres">
      <dgm:prSet presAssocID="{10FD6D73-52B3-4593-9870-0C996CE1D821}" presName="rootText" presStyleLbl="node2" presStyleIdx="4" presStyleCnt="5">
        <dgm:presLayoutVars>
          <dgm:chPref val="3"/>
        </dgm:presLayoutVars>
      </dgm:prSet>
      <dgm:spPr/>
      <dgm:t>
        <a:bodyPr/>
        <a:lstStyle/>
        <a:p>
          <a:endParaRPr lang="fr-FR"/>
        </a:p>
      </dgm:t>
    </dgm:pt>
    <dgm:pt modelId="{AA13ED28-44DD-48F1-9C8B-41AACB920410}" type="pres">
      <dgm:prSet presAssocID="{10FD6D73-52B3-4593-9870-0C996CE1D821}" presName="rootConnector" presStyleLbl="node2" presStyleIdx="4" presStyleCnt="5"/>
      <dgm:spPr/>
      <dgm:t>
        <a:bodyPr/>
        <a:lstStyle/>
        <a:p>
          <a:endParaRPr lang="fr-FR"/>
        </a:p>
      </dgm:t>
    </dgm:pt>
    <dgm:pt modelId="{F19668D1-A27B-4ADC-A00A-C7F99271AFCE}" type="pres">
      <dgm:prSet presAssocID="{10FD6D73-52B3-4593-9870-0C996CE1D821}" presName="hierChild4" presStyleCnt="0"/>
      <dgm:spPr/>
    </dgm:pt>
    <dgm:pt modelId="{1D371BCD-FD05-46DB-AE1B-5AB8B1751BDB}" type="pres">
      <dgm:prSet presAssocID="{A43E4F00-5E49-453B-925D-B96019AE468C}" presName="Name64" presStyleLbl="parChTrans1D3" presStyleIdx="6" presStyleCnt="8"/>
      <dgm:spPr/>
      <dgm:t>
        <a:bodyPr/>
        <a:lstStyle/>
        <a:p>
          <a:endParaRPr lang="fr-FR"/>
        </a:p>
      </dgm:t>
    </dgm:pt>
    <dgm:pt modelId="{1AF042D3-324E-49EE-9297-F0DA41E18DE5}" type="pres">
      <dgm:prSet presAssocID="{AED2A71C-0A77-4E90-A6A6-896AAD05823D}" presName="hierRoot2" presStyleCnt="0">
        <dgm:presLayoutVars>
          <dgm:hierBranch val="init"/>
        </dgm:presLayoutVars>
      </dgm:prSet>
      <dgm:spPr/>
    </dgm:pt>
    <dgm:pt modelId="{E9C46A09-421D-4B68-B458-F0D5B18BC6B1}" type="pres">
      <dgm:prSet presAssocID="{AED2A71C-0A77-4E90-A6A6-896AAD05823D}" presName="rootComposite" presStyleCnt="0"/>
      <dgm:spPr/>
    </dgm:pt>
    <dgm:pt modelId="{ED5B6B99-048B-4B01-97DE-3921ACE18DB2}" type="pres">
      <dgm:prSet presAssocID="{AED2A71C-0A77-4E90-A6A6-896AAD05823D}" presName="rootText" presStyleLbl="node3" presStyleIdx="6" presStyleCnt="8" custScaleX="194390">
        <dgm:presLayoutVars>
          <dgm:chPref val="3"/>
        </dgm:presLayoutVars>
      </dgm:prSet>
      <dgm:spPr/>
      <dgm:t>
        <a:bodyPr/>
        <a:lstStyle/>
        <a:p>
          <a:endParaRPr lang="fr-FR"/>
        </a:p>
      </dgm:t>
    </dgm:pt>
    <dgm:pt modelId="{26137B91-0EEE-4B78-A2F9-D9D9A0B34854}" type="pres">
      <dgm:prSet presAssocID="{AED2A71C-0A77-4E90-A6A6-896AAD05823D}" presName="rootConnector" presStyleLbl="node3" presStyleIdx="6" presStyleCnt="8"/>
      <dgm:spPr/>
      <dgm:t>
        <a:bodyPr/>
        <a:lstStyle/>
        <a:p>
          <a:endParaRPr lang="fr-FR"/>
        </a:p>
      </dgm:t>
    </dgm:pt>
    <dgm:pt modelId="{BA7EBE4D-4978-4C41-9AFB-16F262DD3F77}" type="pres">
      <dgm:prSet presAssocID="{AED2A71C-0A77-4E90-A6A6-896AAD05823D}" presName="hierChild4" presStyleCnt="0"/>
      <dgm:spPr/>
    </dgm:pt>
    <dgm:pt modelId="{F7E55352-D4AD-404F-B0BF-23A432217399}" type="pres">
      <dgm:prSet presAssocID="{22DD5F95-2E9B-4933-A9F5-D9B24F38D2A4}" presName="Name64" presStyleLbl="parChTrans1D4" presStyleIdx="0" presStyleCnt="2"/>
      <dgm:spPr/>
      <dgm:t>
        <a:bodyPr/>
        <a:lstStyle/>
        <a:p>
          <a:endParaRPr lang="fr-FR"/>
        </a:p>
      </dgm:t>
    </dgm:pt>
    <dgm:pt modelId="{A050BC4E-85F1-4325-9F6E-92C8F9630BBB}" type="pres">
      <dgm:prSet presAssocID="{A9B48322-4AC9-4875-8C8F-FA4FE4CA59EC}" presName="hierRoot2" presStyleCnt="0">
        <dgm:presLayoutVars>
          <dgm:hierBranch val="init"/>
        </dgm:presLayoutVars>
      </dgm:prSet>
      <dgm:spPr/>
    </dgm:pt>
    <dgm:pt modelId="{9E8B50FF-A767-4B67-A7D0-81C9C58F5AEA}" type="pres">
      <dgm:prSet presAssocID="{A9B48322-4AC9-4875-8C8F-FA4FE4CA59EC}" presName="rootComposite" presStyleCnt="0"/>
      <dgm:spPr/>
    </dgm:pt>
    <dgm:pt modelId="{CFB6A25E-8AE1-4738-A7EC-596EA6DAB722}" type="pres">
      <dgm:prSet presAssocID="{A9B48322-4AC9-4875-8C8F-FA4FE4CA59EC}" presName="rootText" presStyleLbl="node4" presStyleIdx="0" presStyleCnt="2" custScaleX="124013" custLinFactNeighborX="93045">
        <dgm:presLayoutVars>
          <dgm:chPref val="3"/>
        </dgm:presLayoutVars>
      </dgm:prSet>
      <dgm:spPr/>
      <dgm:t>
        <a:bodyPr/>
        <a:lstStyle/>
        <a:p>
          <a:endParaRPr lang="fr-FR"/>
        </a:p>
      </dgm:t>
    </dgm:pt>
    <dgm:pt modelId="{07D57B9B-D17A-452A-BB65-3788AEE27396}" type="pres">
      <dgm:prSet presAssocID="{A9B48322-4AC9-4875-8C8F-FA4FE4CA59EC}" presName="rootConnector" presStyleLbl="node4" presStyleIdx="0" presStyleCnt="2"/>
      <dgm:spPr/>
      <dgm:t>
        <a:bodyPr/>
        <a:lstStyle/>
        <a:p>
          <a:endParaRPr lang="fr-FR"/>
        </a:p>
      </dgm:t>
    </dgm:pt>
    <dgm:pt modelId="{7561565D-C28E-4646-A104-ECA8387F4324}" type="pres">
      <dgm:prSet presAssocID="{A9B48322-4AC9-4875-8C8F-FA4FE4CA59EC}" presName="hierChild4" presStyleCnt="0"/>
      <dgm:spPr/>
    </dgm:pt>
    <dgm:pt modelId="{9566D389-5834-4879-B111-570259BE4F4D}" type="pres">
      <dgm:prSet presAssocID="{A9B48322-4AC9-4875-8C8F-FA4FE4CA59EC}" presName="hierChild5" presStyleCnt="0"/>
      <dgm:spPr/>
    </dgm:pt>
    <dgm:pt modelId="{17C1C841-E727-4F6E-8F1A-252B90EED691}" type="pres">
      <dgm:prSet presAssocID="{4B2CF3E2-215D-4E76-9A16-43C934D3030D}" presName="Name64" presStyleLbl="parChTrans1D4" presStyleIdx="1" presStyleCnt="2"/>
      <dgm:spPr/>
      <dgm:t>
        <a:bodyPr/>
        <a:lstStyle/>
        <a:p>
          <a:endParaRPr lang="fr-FR"/>
        </a:p>
      </dgm:t>
    </dgm:pt>
    <dgm:pt modelId="{3FDC9C72-24F0-451C-A1F0-5E3C36537BFF}" type="pres">
      <dgm:prSet presAssocID="{63915489-439F-49D7-A809-7137A2F04811}" presName="hierRoot2" presStyleCnt="0">
        <dgm:presLayoutVars>
          <dgm:hierBranch val="init"/>
        </dgm:presLayoutVars>
      </dgm:prSet>
      <dgm:spPr/>
    </dgm:pt>
    <dgm:pt modelId="{64AA728A-E9DC-4426-A6D4-686539964CFA}" type="pres">
      <dgm:prSet presAssocID="{63915489-439F-49D7-A809-7137A2F04811}" presName="rootComposite" presStyleCnt="0"/>
      <dgm:spPr/>
    </dgm:pt>
    <dgm:pt modelId="{FF59C45A-06EF-4413-95F7-28810A707A6D}" type="pres">
      <dgm:prSet presAssocID="{63915489-439F-49D7-A809-7137A2F04811}" presName="rootText" presStyleLbl="node4" presStyleIdx="1" presStyleCnt="2" custScaleX="124013" custLinFactNeighborX="93045">
        <dgm:presLayoutVars>
          <dgm:chPref val="3"/>
        </dgm:presLayoutVars>
      </dgm:prSet>
      <dgm:spPr/>
      <dgm:t>
        <a:bodyPr/>
        <a:lstStyle/>
        <a:p>
          <a:endParaRPr lang="fr-FR"/>
        </a:p>
      </dgm:t>
    </dgm:pt>
    <dgm:pt modelId="{F4C0A2B7-FBEA-4ED8-97C4-67FDAF8609BD}" type="pres">
      <dgm:prSet presAssocID="{63915489-439F-49D7-A809-7137A2F04811}" presName="rootConnector" presStyleLbl="node4" presStyleIdx="1" presStyleCnt="2"/>
      <dgm:spPr/>
      <dgm:t>
        <a:bodyPr/>
        <a:lstStyle/>
        <a:p>
          <a:endParaRPr lang="fr-FR"/>
        </a:p>
      </dgm:t>
    </dgm:pt>
    <dgm:pt modelId="{CC58BB22-A9FD-4A0A-82EE-6959346C5963}" type="pres">
      <dgm:prSet presAssocID="{63915489-439F-49D7-A809-7137A2F04811}" presName="hierChild4" presStyleCnt="0"/>
      <dgm:spPr/>
    </dgm:pt>
    <dgm:pt modelId="{82ED3F78-16B8-45D1-A2BC-AC20E5C10939}" type="pres">
      <dgm:prSet presAssocID="{63915489-439F-49D7-A809-7137A2F04811}" presName="hierChild5" presStyleCnt="0"/>
      <dgm:spPr/>
    </dgm:pt>
    <dgm:pt modelId="{E8412FE0-8BE4-411F-ACCA-C8C5D253DA24}" type="pres">
      <dgm:prSet presAssocID="{AED2A71C-0A77-4E90-A6A6-896AAD05823D}" presName="hierChild5" presStyleCnt="0"/>
      <dgm:spPr/>
    </dgm:pt>
    <dgm:pt modelId="{B18BFAC6-7D7F-4B3C-BC1F-F3BFF1E5119F}" type="pres">
      <dgm:prSet presAssocID="{1ABB25C1-DB8F-49AA-B7DE-EE7ED93C4716}" presName="Name64" presStyleLbl="parChTrans1D3" presStyleIdx="7" presStyleCnt="8"/>
      <dgm:spPr/>
      <dgm:t>
        <a:bodyPr/>
        <a:lstStyle/>
        <a:p>
          <a:endParaRPr lang="fr-FR"/>
        </a:p>
      </dgm:t>
    </dgm:pt>
    <dgm:pt modelId="{D66B2CA3-FC04-4275-8450-9B2F9D794157}" type="pres">
      <dgm:prSet presAssocID="{FE28C547-222B-4846-A5B9-8027793690B0}" presName="hierRoot2" presStyleCnt="0">
        <dgm:presLayoutVars>
          <dgm:hierBranch val="init"/>
        </dgm:presLayoutVars>
      </dgm:prSet>
      <dgm:spPr/>
    </dgm:pt>
    <dgm:pt modelId="{32F49338-D118-47CE-B815-8507D022EC9D}" type="pres">
      <dgm:prSet presAssocID="{FE28C547-222B-4846-A5B9-8027793690B0}" presName="rootComposite" presStyleCnt="0"/>
      <dgm:spPr/>
    </dgm:pt>
    <dgm:pt modelId="{02D7EA27-D0F9-4104-8C77-BA02F5B2C32C}" type="pres">
      <dgm:prSet presAssocID="{FE28C547-222B-4846-A5B9-8027793690B0}" presName="rootText" presStyleLbl="node3" presStyleIdx="7" presStyleCnt="8" custScaleX="194390">
        <dgm:presLayoutVars>
          <dgm:chPref val="3"/>
        </dgm:presLayoutVars>
      </dgm:prSet>
      <dgm:spPr/>
      <dgm:t>
        <a:bodyPr/>
        <a:lstStyle/>
        <a:p>
          <a:endParaRPr lang="fr-FR"/>
        </a:p>
      </dgm:t>
    </dgm:pt>
    <dgm:pt modelId="{A184E66D-1961-492B-BA41-09178C934287}" type="pres">
      <dgm:prSet presAssocID="{FE28C547-222B-4846-A5B9-8027793690B0}" presName="rootConnector" presStyleLbl="node3" presStyleIdx="7" presStyleCnt="8"/>
      <dgm:spPr/>
      <dgm:t>
        <a:bodyPr/>
        <a:lstStyle/>
        <a:p>
          <a:endParaRPr lang="fr-FR"/>
        </a:p>
      </dgm:t>
    </dgm:pt>
    <dgm:pt modelId="{F3A90879-50A6-48A1-A27A-E99DFF3A4FFC}" type="pres">
      <dgm:prSet presAssocID="{FE28C547-222B-4846-A5B9-8027793690B0}" presName="hierChild4" presStyleCnt="0"/>
      <dgm:spPr/>
    </dgm:pt>
    <dgm:pt modelId="{26930F43-B1D9-4BF1-BC07-1015FAC9C0FE}" type="pres">
      <dgm:prSet presAssocID="{FE28C547-222B-4846-A5B9-8027793690B0}" presName="hierChild5" presStyleCnt="0"/>
      <dgm:spPr/>
    </dgm:pt>
    <dgm:pt modelId="{BDCCB426-4525-45F3-9CB5-DF33358183FD}" type="pres">
      <dgm:prSet presAssocID="{10FD6D73-52B3-4593-9870-0C996CE1D821}" presName="hierChild5" presStyleCnt="0"/>
      <dgm:spPr/>
    </dgm:pt>
    <dgm:pt modelId="{E8E57B38-6BEF-489B-994E-B6D843C29C47}" type="pres">
      <dgm:prSet presAssocID="{640BD6DF-BA03-4C02-87D8-FCCE762D21D8}" presName="hierChild3" presStyleCnt="0"/>
      <dgm:spPr/>
    </dgm:pt>
  </dgm:ptLst>
  <dgm:cxnLst>
    <dgm:cxn modelId="{63E8861E-1372-4DDE-883C-15692D1C4CCE}" srcId="{640BD6DF-BA03-4C02-87D8-FCCE762D21D8}" destId="{10FD6D73-52B3-4593-9870-0C996CE1D821}" srcOrd="4" destOrd="0" parTransId="{500D2B64-1751-4B70-A5FB-91CCE288E2BD}" sibTransId="{95C81BAC-300F-466E-A1BD-47AD4FD856BA}"/>
    <dgm:cxn modelId="{6EA01E6C-4040-43C2-85F1-361646930AC0}" srcId="{3A49EF69-28FB-4256-8FCD-863E96080C7C}" destId="{9EF3AFC6-371F-4193-B1F4-D16AC9315E90}" srcOrd="2" destOrd="0" parTransId="{6A74FD57-6CF0-4E3D-A68B-5DB2788A88E0}" sibTransId="{48D91E15-4A8E-440C-A3DE-064C1D7C5750}"/>
    <dgm:cxn modelId="{9D335E25-9E7E-4EB8-A74E-7009D65148AF}" type="presOf" srcId="{0B5C4B33-238F-4A57-8C6C-EFC46784B320}" destId="{E83D1C05-81DA-46FA-BEAB-373C77C5947E}" srcOrd="0" destOrd="0" presId="urn:microsoft.com/office/officeart/2009/3/layout/HorizontalOrganizationChart"/>
    <dgm:cxn modelId="{F61198EB-6E42-46F0-8A04-13F8E7774979}" type="presOf" srcId="{640BD6DF-BA03-4C02-87D8-FCCE762D21D8}" destId="{F1E1A279-476B-4AB1-8135-47F639AB46FB}" srcOrd="0" destOrd="0" presId="urn:microsoft.com/office/officeart/2009/3/layout/HorizontalOrganizationChart"/>
    <dgm:cxn modelId="{3128F188-AF10-4E3D-8CD6-839BF73F6CCF}" type="presOf" srcId="{CB6D0456-3016-4B47-A1C5-0247F6584761}" destId="{D23A3521-C62B-4A17-8CFF-BB7D333622D8}" srcOrd="0" destOrd="0" presId="urn:microsoft.com/office/officeart/2009/3/layout/HorizontalOrganizationChart"/>
    <dgm:cxn modelId="{39992BC4-D0BA-47EE-9C70-9D54E24ECB74}" type="presOf" srcId="{15CE5EE0-EE39-41BB-835E-23E3C1E6C984}" destId="{BFA4BFA8-5738-4327-BA39-16FA58682050}" srcOrd="0" destOrd="0" presId="urn:microsoft.com/office/officeart/2009/3/layout/HorizontalOrganizationChart"/>
    <dgm:cxn modelId="{024F1250-6B17-43C2-9A60-6ECE3BEB51D7}" type="presOf" srcId="{4B2CF3E2-215D-4E76-9A16-43C934D3030D}" destId="{17C1C841-E727-4F6E-8F1A-252B90EED691}" srcOrd="0" destOrd="0" presId="urn:microsoft.com/office/officeart/2009/3/layout/HorizontalOrganizationChart"/>
    <dgm:cxn modelId="{1CEEFE03-A01A-4DE9-B140-29158A9102D4}" type="presOf" srcId="{99881609-8A62-46A9-B937-4772C9F70098}" destId="{2BAD5BB4-6ADB-4B02-94B6-EF621B4408D9}" srcOrd="0" destOrd="0" presId="urn:microsoft.com/office/officeart/2009/3/layout/HorizontalOrganizationChart"/>
    <dgm:cxn modelId="{3FF93E5A-AC51-420D-BEBC-DF69DE1DB810}" type="presOf" srcId="{AED2A71C-0A77-4E90-A6A6-896AAD05823D}" destId="{ED5B6B99-048B-4B01-97DE-3921ACE18DB2}" srcOrd="0" destOrd="0" presId="urn:microsoft.com/office/officeart/2009/3/layout/HorizontalOrganizationChart"/>
    <dgm:cxn modelId="{CAEF3635-2975-4079-A252-120E2675A2EA}" type="presOf" srcId="{C4DE4F77-6EB2-40A6-98E2-1B0C5A33F91C}" destId="{E5952C09-C0EF-4BF9-BFD1-BD052C7BC317}" srcOrd="0" destOrd="0" presId="urn:microsoft.com/office/officeart/2009/3/layout/HorizontalOrganizationChart"/>
    <dgm:cxn modelId="{99E61B93-F95F-4A5A-9D48-F6951D77E7EE}" type="presOf" srcId="{10FD6D73-52B3-4593-9870-0C996CE1D821}" destId="{EB607748-2643-43A6-93F4-717E553CCC03}" srcOrd="0" destOrd="0" presId="urn:microsoft.com/office/officeart/2009/3/layout/HorizontalOrganizationChart"/>
    <dgm:cxn modelId="{00C9E067-18EA-4833-98BC-EBF35F01916C}" type="presOf" srcId="{49E97D70-2AB4-4CDF-BF93-355B57FEEE93}" destId="{E398B542-928D-4CD7-9AFD-D35142CA5B5A}" srcOrd="0" destOrd="0" presId="urn:microsoft.com/office/officeart/2009/3/layout/HorizontalOrganizationChart"/>
    <dgm:cxn modelId="{CA5D849B-F100-44F6-BD53-4BC40BD73002}" type="presOf" srcId="{22DD5F95-2E9B-4933-A9F5-D9B24F38D2A4}" destId="{F7E55352-D4AD-404F-B0BF-23A432217399}" srcOrd="0" destOrd="0" presId="urn:microsoft.com/office/officeart/2009/3/layout/HorizontalOrganizationChart"/>
    <dgm:cxn modelId="{5AC9B447-9BAC-4267-ACBC-CA76AC91F9BD}" type="presOf" srcId="{A43E4F00-5E49-453B-925D-B96019AE468C}" destId="{1D371BCD-FD05-46DB-AE1B-5AB8B1751BDB}" srcOrd="0" destOrd="0" presId="urn:microsoft.com/office/officeart/2009/3/layout/HorizontalOrganizationChart"/>
    <dgm:cxn modelId="{549455FA-FCB6-4C60-B133-165587E60D81}" type="presOf" srcId="{E0BE463D-4C68-482F-BC83-13D18610B8BA}" destId="{504AA253-F057-4B5A-9C03-A7D9AA74526D}" srcOrd="0" destOrd="0" presId="urn:microsoft.com/office/officeart/2009/3/layout/HorizontalOrganizationChart"/>
    <dgm:cxn modelId="{435D0521-6C21-47C8-B98C-3AEAE48DBD71}" type="presOf" srcId="{F82B2177-3361-43C0-954B-BB830EA6D6BD}" destId="{87073B22-B34C-4EAC-8D67-5C6BBEC9AD0A}" srcOrd="1" destOrd="0" presId="urn:microsoft.com/office/officeart/2009/3/layout/HorizontalOrganizationChart"/>
    <dgm:cxn modelId="{00022F79-8BF0-4220-A63D-0A6A56180F40}" type="presOf" srcId="{37ACF72F-1B52-415E-BF66-DE4D540B9F94}" destId="{3CE6A2AB-2EB4-4867-8D71-268DF76717FA}" srcOrd="1" destOrd="0" presId="urn:microsoft.com/office/officeart/2009/3/layout/HorizontalOrganizationChart"/>
    <dgm:cxn modelId="{AD399F01-5DCF-4853-826F-615838B60B49}" srcId="{AED2A71C-0A77-4E90-A6A6-896AAD05823D}" destId="{63915489-439F-49D7-A809-7137A2F04811}" srcOrd="1" destOrd="0" parTransId="{4B2CF3E2-215D-4E76-9A16-43C934D3030D}" sibTransId="{AB8CE82B-FA90-45B5-B6C2-24FABE750820}"/>
    <dgm:cxn modelId="{B9B3A8F9-AE3B-4048-B51A-C4BCA39CE750}" srcId="{3A49EF69-28FB-4256-8FCD-863E96080C7C}" destId="{C4DE4F77-6EB2-40A6-98E2-1B0C5A33F91C}" srcOrd="1" destOrd="0" parTransId="{49E97D70-2AB4-4CDF-BF93-355B57FEEE93}" sibTransId="{4783D3F3-1065-494E-889E-B3F062BB9BA8}"/>
    <dgm:cxn modelId="{460FBC80-624F-408F-8FB4-B750FEAAA258}" type="presOf" srcId="{10FD6D73-52B3-4593-9870-0C996CE1D821}" destId="{AA13ED28-44DD-48F1-9C8B-41AACB920410}" srcOrd="1" destOrd="0" presId="urn:microsoft.com/office/officeart/2009/3/layout/HorizontalOrganizationChart"/>
    <dgm:cxn modelId="{D75E6739-386F-4614-9915-E051F310A0C4}" type="presOf" srcId="{1DFF2E94-F6A4-4B0C-904A-6FCBA5BCDA4B}" destId="{CBB46950-272E-42BC-8BA1-5BDC5FF91044}" srcOrd="0" destOrd="0" presId="urn:microsoft.com/office/officeart/2009/3/layout/HorizontalOrganizationChart"/>
    <dgm:cxn modelId="{689CB404-68A9-490B-A914-54C4146167B7}" srcId="{640BD6DF-BA03-4C02-87D8-FCCE762D21D8}" destId="{3A49EF69-28FB-4256-8FCD-863E96080C7C}" srcOrd="1" destOrd="0" parTransId="{127E0F9F-555D-47BB-940E-99F368300EB2}" sibTransId="{F2AF23FF-ECD7-423F-9879-05D959BB4C90}"/>
    <dgm:cxn modelId="{A87229D2-C1D8-43E8-AC09-EC3E125D67ED}" srcId="{640BD6DF-BA03-4C02-87D8-FCCE762D21D8}" destId="{3A56E42B-555B-4F82-A0EA-6CC0F7AC4808}" srcOrd="3" destOrd="0" parTransId="{652E16CB-8B5B-410C-B70A-A31E7C1C9C7B}" sibTransId="{603C95C5-7CED-49F4-A6BA-0ECB61E72C49}"/>
    <dgm:cxn modelId="{F6B365AB-FA50-4EE0-9019-DE3A749CB102}" type="presOf" srcId="{A9B48322-4AC9-4875-8C8F-FA4FE4CA59EC}" destId="{07D57B9B-D17A-452A-BB65-3788AEE27396}" srcOrd="1" destOrd="0" presId="urn:microsoft.com/office/officeart/2009/3/layout/HorizontalOrganizationChart"/>
    <dgm:cxn modelId="{62435BA9-7326-410D-A02B-23DC6C88EFE0}" type="presOf" srcId="{1ABB25C1-DB8F-49AA-B7DE-EE7ED93C4716}" destId="{B18BFAC6-7D7F-4B3C-BC1F-F3BFF1E5119F}" srcOrd="0" destOrd="0" presId="urn:microsoft.com/office/officeart/2009/3/layout/HorizontalOrganizationChart"/>
    <dgm:cxn modelId="{9AE10FC9-10A7-454B-A640-6EC438B56A57}" srcId="{3A56E42B-555B-4F82-A0EA-6CC0F7AC4808}" destId="{0B5C4B33-238F-4A57-8C6C-EFC46784B320}" srcOrd="0" destOrd="0" parTransId="{5C50A25C-083D-4961-B2E3-6C4545AE99EC}" sibTransId="{4A2F6C63-4CB3-4D8D-A913-C0E0254D659D}"/>
    <dgm:cxn modelId="{D73A55AF-D3E7-4550-82B6-D5CDE403E1B2}" srcId="{AED2A71C-0A77-4E90-A6A6-896AAD05823D}" destId="{A9B48322-4AC9-4875-8C8F-FA4FE4CA59EC}" srcOrd="0" destOrd="0" parTransId="{22DD5F95-2E9B-4933-A9F5-D9B24F38D2A4}" sibTransId="{3B642347-0CE7-4C0E-A9A0-5FE9DDC6D7DE}"/>
    <dgm:cxn modelId="{D1C5F8AF-B564-4AEB-AA89-D5DFD584FF35}" type="presOf" srcId="{4CA6DD28-FA32-4126-8D1D-CA63180FD711}" destId="{18FBECE4-CCED-4088-9F2F-B7C1724E5D6D}" srcOrd="0" destOrd="0" presId="urn:microsoft.com/office/officeart/2009/3/layout/HorizontalOrganizationChart"/>
    <dgm:cxn modelId="{DB535DCC-B3A7-46E7-9B93-D30FB8AB33ED}" type="presOf" srcId="{FE28C547-222B-4846-A5B9-8027793690B0}" destId="{02D7EA27-D0F9-4104-8C77-BA02F5B2C32C}" srcOrd="0" destOrd="0" presId="urn:microsoft.com/office/officeart/2009/3/layout/HorizontalOrganizationChart"/>
    <dgm:cxn modelId="{02DE2038-A4D7-4B92-B9D8-2233EFA35DBE}" type="presOf" srcId="{3A56E42B-555B-4F82-A0EA-6CC0F7AC4808}" destId="{F4F704E4-58C9-497F-9C28-8B2EC74A7FFE}" srcOrd="0" destOrd="0" presId="urn:microsoft.com/office/officeart/2009/3/layout/HorizontalOrganizationChart"/>
    <dgm:cxn modelId="{B2561DE1-DDC9-4711-A12C-B83FF0FECB52}" srcId="{3A49EF69-28FB-4256-8FCD-863E96080C7C}" destId="{15CE5EE0-EE39-41BB-835E-23E3C1E6C984}" srcOrd="0" destOrd="0" parTransId="{4CA6DD28-FA32-4126-8D1D-CA63180FD711}" sibTransId="{2D85DED7-5AF5-4A91-B451-5C4D234BF0AD}"/>
    <dgm:cxn modelId="{9AA87451-780E-4F70-B6D2-726D3D05619E}" srcId="{10FD6D73-52B3-4593-9870-0C996CE1D821}" destId="{AED2A71C-0A77-4E90-A6A6-896AAD05823D}" srcOrd="0" destOrd="0" parTransId="{A43E4F00-5E49-453B-925D-B96019AE468C}" sibTransId="{E2A57342-8FA4-4D1C-8CB9-D8F9907B2DA8}"/>
    <dgm:cxn modelId="{6691BCD5-4E62-4FB5-BD26-7C207A10F18C}" type="presOf" srcId="{5C50A25C-083D-4961-B2E3-6C4545AE99EC}" destId="{7EF378B2-407C-4B32-8884-828756144681}" srcOrd="0" destOrd="0" presId="urn:microsoft.com/office/officeart/2009/3/layout/HorizontalOrganizationChart"/>
    <dgm:cxn modelId="{CEF9CE81-80C6-42C8-AAD1-C765CBFC7BB5}" type="presOf" srcId="{3A49EF69-28FB-4256-8FCD-863E96080C7C}" destId="{DB1CEE91-A733-48D7-9620-CF6C830960E6}" srcOrd="0" destOrd="0" presId="urn:microsoft.com/office/officeart/2009/3/layout/HorizontalOrganizationChart"/>
    <dgm:cxn modelId="{3A3C2F8F-0CF9-4D76-88AD-74F1C78EB18E}" type="presOf" srcId="{3A49EF69-28FB-4256-8FCD-863E96080C7C}" destId="{8EC9945B-9927-49D7-8929-49AD3762F45A}" srcOrd="1" destOrd="0" presId="urn:microsoft.com/office/officeart/2009/3/layout/HorizontalOrganizationChart"/>
    <dgm:cxn modelId="{DE3FE272-ABA3-4031-B727-18B13F11CCC3}" type="presOf" srcId="{6A74FD57-6CF0-4E3D-A68B-5DB2788A88E0}" destId="{4F93CB1F-2C2F-4510-884B-1E823D65883F}" srcOrd="0" destOrd="0" presId="urn:microsoft.com/office/officeart/2009/3/layout/HorizontalOrganizationChart"/>
    <dgm:cxn modelId="{E58C043D-F6CC-4A41-80C6-5000279C3D97}" type="presOf" srcId="{9EF3AFC6-371F-4193-B1F4-D16AC9315E90}" destId="{06777297-496D-43F6-9F09-D8AAA98C486D}" srcOrd="1" destOrd="0" presId="urn:microsoft.com/office/officeart/2009/3/layout/HorizontalOrganizationChart"/>
    <dgm:cxn modelId="{B4AB36D8-2E59-4B35-AA13-060BBA13C098}" type="presOf" srcId="{EBDEC88A-324E-41EA-8C3D-731111683F72}" destId="{00B8A110-F996-4046-891C-C0CB71514997}" srcOrd="1" destOrd="0" presId="urn:microsoft.com/office/officeart/2009/3/layout/HorizontalOrganizationChart"/>
    <dgm:cxn modelId="{B96AF7EF-04E9-441F-8AE4-53B89C23AEC6}" type="presOf" srcId="{127E0F9F-555D-47BB-940E-99F368300EB2}" destId="{69D4E3F5-AE7E-47B9-A486-AA6C87A9789E}" srcOrd="0" destOrd="0" presId="urn:microsoft.com/office/officeart/2009/3/layout/HorizontalOrganizationChart"/>
    <dgm:cxn modelId="{DEFC0468-3259-4A9B-8AC3-8D48F6DEFBC7}" type="presOf" srcId="{500D2B64-1751-4B70-A5FB-91CCE288E2BD}" destId="{19A7A051-3B15-4201-865B-CF44E40B63AE}" srcOrd="0" destOrd="0" presId="urn:microsoft.com/office/officeart/2009/3/layout/HorizontalOrganizationChart"/>
    <dgm:cxn modelId="{E269A789-9819-4FC1-9973-A8C263435374}" type="presOf" srcId="{640BD6DF-BA03-4C02-87D8-FCCE762D21D8}" destId="{C64D1C93-0812-46A5-B5B8-BEEF0A807B6D}" srcOrd="1" destOrd="0" presId="urn:microsoft.com/office/officeart/2009/3/layout/HorizontalOrganizationChart"/>
    <dgm:cxn modelId="{48EA6F61-FC80-46C3-B2F6-8F091C7925AF}" srcId="{640BD6DF-BA03-4C02-87D8-FCCE762D21D8}" destId="{F82B2177-3361-43C0-954B-BB830EA6D6BD}" srcOrd="2" destOrd="0" parTransId="{B7AA188D-B880-478C-BD78-292FE762B06A}" sibTransId="{D0A92B15-3261-4E19-8F38-0A2EBCCBEA74}"/>
    <dgm:cxn modelId="{FAE1F488-C026-4CE4-97A5-E23D9F6CF20E}" type="presOf" srcId="{3C40E626-F01B-4019-AD35-ECF80E79561B}" destId="{C299BF5C-383F-4AB5-871C-285AEACF8C1E}" srcOrd="0" destOrd="0" presId="urn:microsoft.com/office/officeart/2009/3/layout/HorizontalOrganizationChart"/>
    <dgm:cxn modelId="{D64FD14B-4F5F-492C-8D2B-3ADA43D9D027}" type="presOf" srcId="{63915489-439F-49D7-A809-7137A2F04811}" destId="{FF59C45A-06EF-4413-95F7-28810A707A6D}" srcOrd="0" destOrd="0" presId="urn:microsoft.com/office/officeart/2009/3/layout/HorizontalOrganizationChart"/>
    <dgm:cxn modelId="{F0F51E30-FBCA-4FE3-8A35-F8CBF0D4364B}" srcId="{F82B2177-3361-43C0-954B-BB830EA6D6BD}" destId="{1DFF2E94-F6A4-4B0C-904A-6FCBA5BCDA4B}" srcOrd="0" destOrd="0" parTransId="{E0BE463D-4C68-482F-BC83-13D18610B8BA}" sibTransId="{E807DC9C-0A9B-4D76-94D3-7D5260F1A558}"/>
    <dgm:cxn modelId="{F74B6BD6-C557-44BF-BDD5-CB6EB6A034B4}" srcId="{99881609-8A62-46A9-B937-4772C9F70098}" destId="{640BD6DF-BA03-4C02-87D8-FCCE762D21D8}" srcOrd="0" destOrd="0" parTransId="{74415419-DE2C-48BD-8AB9-28F32ED9FC6E}" sibTransId="{BB86D598-8A92-47EC-802B-BBAA78DD0D46}"/>
    <dgm:cxn modelId="{F6E47806-F23B-4129-AC85-2553678EB518}" type="presOf" srcId="{AED2A71C-0A77-4E90-A6A6-896AAD05823D}" destId="{26137B91-0EEE-4B78-A2F9-D9D9A0B34854}" srcOrd="1" destOrd="0" presId="urn:microsoft.com/office/officeart/2009/3/layout/HorizontalOrganizationChart"/>
    <dgm:cxn modelId="{F7987AA1-C5E3-4104-9310-BEE5ADA3950B}" type="presOf" srcId="{A9B48322-4AC9-4875-8C8F-FA4FE4CA59EC}" destId="{CFB6A25E-8AE1-4738-A7EC-596EA6DAB722}" srcOrd="0" destOrd="0" presId="urn:microsoft.com/office/officeart/2009/3/layout/HorizontalOrganizationChart"/>
    <dgm:cxn modelId="{5E8CE856-24DC-4940-A2BB-111BFBD4A18C}" type="presOf" srcId="{FE28C547-222B-4846-A5B9-8027793690B0}" destId="{A184E66D-1961-492B-BA41-09178C934287}" srcOrd="1" destOrd="0" presId="urn:microsoft.com/office/officeart/2009/3/layout/HorizontalOrganizationChart"/>
    <dgm:cxn modelId="{9CF735C8-E96D-4943-BE75-85ADC7209DCF}" srcId="{640BD6DF-BA03-4C02-87D8-FCCE762D21D8}" destId="{37ACF72F-1B52-415E-BF66-DE4D540B9F94}" srcOrd="0" destOrd="0" parTransId="{CB6D0456-3016-4B47-A1C5-0247F6584761}" sibTransId="{D7B8DF93-BC7E-4CC9-A88A-739D44679475}"/>
    <dgm:cxn modelId="{2C70CF64-21E9-4FEF-A155-E4844464D43A}" type="presOf" srcId="{9EF3AFC6-371F-4193-B1F4-D16AC9315E90}" destId="{7D0E9E83-C0C6-4A63-94E0-D2D1CDF963D6}" srcOrd="0" destOrd="0" presId="urn:microsoft.com/office/officeart/2009/3/layout/HorizontalOrganizationChart"/>
    <dgm:cxn modelId="{07E20FC5-CDBE-45EE-B3A8-D9BACADE7BFA}" type="presOf" srcId="{3A56E42B-555B-4F82-A0EA-6CC0F7AC4808}" destId="{713FBE49-42F7-417E-AF6B-C3FC841909B1}" srcOrd="1" destOrd="0" presId="urn:microsoft.com/office/officeart/2009/3/layout/HorizontalOrganizationChart"/>
    <dgm:cxn modelId="{771DA74E-4EB3-40EC-A489-F6F98A5527BC}" srcId="{37ACF72F-1B52-415E-BF66-DE4D540B9F94}" destId="{EBDEC88A-324E-41EA-8C3D-731111683F72}" srcOrd="0" destOrd="0" parTransId="{3C40E626-F01B-4019-AD35-ECF80E79561B}" sibTransId="{1D000699-4F8E-4532-9ECA-F2572A06B00D}"/>
    <dgm:cxn modelId="{59ED459A-9CF8-49E3-877A-0830C5CB221D}" type="presOf" srcId="{C4DE4F77-6EB2-40A6-98E2-1B0C5A33F91C}" destId="{8D12BBB3-16DC-4AE6-BE5E-27D5FE139FB9}" srcOrd="1" destOrd="0" presId="urn:microsoft.com/office/officeart/2009/3/layout/HorizontalOrganizationChart"/>
    <dgm:cxn modelId="{4222F3AF-9F83-494D-B3EA-F0DE2405C6EC}" type="presOf" srcId="{EBDEC88A-324E-41EA-8C3D-731111683F72}" destId="{8833BC0C-52F2-4EEB-B4C5-ECFA080BE8BE}" srcOrd="0" destOrd="0" presId="urn:microsoft.com/office/officeart/2009/3/layout/HorizontalOrganizationChart"/>
    <dgm:cxn modelId="{B7B4E96E-9E0F-4C0E-A279-C0D455E5936C}" type="presOf" srcId="{37ACF72F-1B52-415E-BF66-DE4D540B9F94}" destId="{348AFDFB-50BE-4CBA-91AE-C1C57E4BE0EE}" srcOrd="0" destOrd="0" presId="urn:microsoft.com/office/officeart/2009/3/layout/HorizontalOrganizationChart"/>
    <dgm:cxn modelId="{B850BA92-6BA3-429B-8100-02418DED9BB3}" type="presOf" srcId="{B7AA188D-B880-478C-BD78-292FE762B06A}" destId="{519A05CA-E537-48E8-9BD9-744795E5629B}" srcOrd="0" destOrd="0" presId="urn:microsoft.com/office/officeart/2009/3/layout/HorizontalOrganizationChart"/>
    <dgm:cxn modelId="{F790EA5B-3781-4B4E-ACED-A348A3AA91B3}" type="presOf" srcId="{15CE5EE0-EE39-41BB-835E-23E3C1E6C984}" destId="{7DE42E23-C2C5-4889-A828-EE6D4245E338}" srcOrd="1" destOrd="0" presId="urn:microsoft.com/office/officeart/2009/3/layout/HorizontalOrganizationChart"/>
    <dgm:cxn modelId="{16B9628B-DDBD-4FB5-9508-11754012F3BB}" type="presOf" srcId="{63915489-439F-49D7-A809-7137A2F04811}" destId="{F4C0A2B7-FBEA-4ED8-97C4-67FDAF8609BD}" srcOrd="1" destOrd="0" presId="urn:microsoft.com/office/officeart/2009/3/layout/HorizontalOrganizationChart"/>
    <dgm:cxn modelId="{9F871EE0-DFF4-4A67-AD14-C1697BAD8463}" type="presOf" srcId="{1DFF2E94-F6A4-4B0C-904A-6FCBA5BCDA4B}" destId="{2D80E6AA-3227-4D1C-88AA-7A90446CC18E}" srcOrd="1" destOrd="0" presId="urn:microsoft.com/office/officeart/2009/3/layout/HorizontalOrganizationChart"/>
    <dgm:cxn modelId="{726684D3-134C-468B-904E-47671044B7CF}" type="presOf" srcId="{0B5C4B33-238F-4A57-8C6C-EFC46784B320}" destId="{9CF43145-CB6B-4BBB-BB43-EA45510AB66E}" srcOrd="1" destOrd="0" presId="urn:microsoft.com/office/officeart/2009/3/layout/HorizontalOrganizationChart"/>
    <dgm:cxn modelId="{5585DF74-EF4C-4570-8EF6-FDFD41BA8502}" type="presOf" srcId="{F82B2177-3361-43C0-954B-BB830EA6D6BD}" destId="{4CA85383-8701-4AD0-9C60-FB3D1EB134C4}" srcOrd="0" destOrd="0" presId="urn:microsoft.com/office/officeart/2009/3/layout/HorizontalOrganizationChart"/>
    <dgm:cxn modelId="{456C4779-662A-4F08-8AF7-515A0A195A5B}" srcId="{10FD6D73-52B3-4593-9870-0C996CE1D821}" destId="{FE28C547-222B-4846-A5B9-8027793690B0}" srcOrd="1" destOrd="0" parTransId="{1ABB25C1-DB8F-49AA-B7DE-EE7ED93C4716}" sibTransId="{B3C8A99A-8ECC-4E71-8956-CF9C41A61D32}"/>
    <dgm:cxn modelId="{8F270E94-CF2B-4D32-BAB2-EE3F8919DEE3}" type="presOf" srcId="{652E16CB-8B5B-410C-B70A-A31E7C1C9C7B}" destId="{11620B06-41F6-456D-A8A6-AF7AFB1EAE31}" srcOrd="0" destOrd="0" presId="urn:microsoft.com/office/officeart/2009/3/layout/HorizontalOrganizationChart"/>
    <dgm:cxn modelId="{3F3E8B3B-89DC-4D8D-AE69-1EF7623380A3}" type="presParOf" srcId="{2BAD5BB4-6ADB-4B02-94B6-EF621B4408D9}" destId="{FA5A4766-86F5-4A0F-9903-1C85663F2FB0}" srcOrd="0" destOrd="0" presId="urn:microsoft.com/office/officeart/2009/3/layout/HorizontalOrganizationChart"/>
    <dgm:cxn modelId="{ED118AEE-EDE9-4208-86C0-FA84D45947A1}" type="presParOf" srcId="{FA5A4766-86F5-4A0F-9903-1C85663F2FB0}" destId="{A2414058-4B83-4298-894D-D135A0C5C15D}" srcOrd="0" destOrd="0" presId="urn:microsoft.com/office/officeart/2009/3/layout/HorizontalOrganizationChart"/>
    <dgm:cxn modelId="{26DAC6CF-C9B5-45C9-A74A-CC87677DDA99}" type="presParOf" srcId="{A2414058-4B83-4298-894D-D135A0C5C15D}" destId="{F1E1A279-476B-4AB1-8135-47F639AB46FB}" srcOrd="0" destOrd="0" presId="urn:microsoft.com/office/officeart/2009/3/layout/HorizontalOrganizationChart"/>
    <dgm:cxn modelId="{4A923930-B3D4-4CD8-8034-AC1082DC1F98}" type="presParOf" srcId="{A2414058-4B83-4298-894D-D135A0C5C15D}" destId="{C64D1C93-0812-46A5-B5B8-BEEF0A807B6D}" srcOrd="1" destOrd="0" presId="urn:microsoft.com/office/officeart/2009/3/layout/HorizontalOrganizationChart"/>
    <dgm:cxn modelId="{9EB0ED06-ECE8-448D-8F70-291B6A354B73}" type="presParOf" srcId="{FA5A4766-86F5-4A0F-9903-1C85663F2FB0}" destId="{3E978BC4-1BF2-4CCB-967E-04F4A8C9F258}" srcOrd="1" destOrd="0" presId="urn:microsoft.com/office/officeart/2009/3/layout/HorizontalOrganizationChart"/>
    <dgm:cxn modelId="{F522DA5B-416C-4C3C-80F1-9A1B6F556AA5}" type="presParOf" srcId="{3E978BC4-1BF2-4CCB-967E-04F4A8C9F258}" destId="{D23A3521-C62B-4A17-8CFF-BB7D333622D8}" srcOrd="0" destOrd="0" presId="urn:microsoft.com/office/officeart/2009/3/layout/HorizontalOrganizationChart"/>
    <dgm:cxn modelId="{6039372B-DE70-4EAC-B1BE-05DD382E2D24}" type="presParOf" srcId="{3E978BC4-1BF2-4CCB-967E-04F4A8C9F258}" destId="{65C32F6A-709A-4EA3-93A3-F85D89452EB0}" srcOrd="1" destOrd="0" presId="urn:microsoft.com/office/officeart/2009/3/layout/HorizontalOrganizationChart"/>
    <dgm:cxn modelId="{37DB70A0-FC67-4A9C-971E-D5EBD3BC184D}" type="presParOf" srcId="{65C32F6A-709A-4EA3-93A3-F85D89452EB0}" destId="{4FCFFDC4-9069-41D5-A9CE-478E45CEE2D8}" srcOrd="0" destOrd="0" presId="urn:microsoft.com/office/officeart/2009/3/layout/HorizontalOrganizationChart"/>
    <dgm:cxn modelId="{B27C0F98-F09A-4FFE-8A5B-DC71E77352BC}" type="presParOf" srcId="{4FCFFDC4-9069-41D5-A9CE-478E45CEE2D8}" destId="{348AFDFB-50BE-4CBA-91AE-C1C57E4BE0EE}" srcOrd="0" destOrd="0" presId="urn:microsoft.com/office/officeart/2009/3/layout/HorizontalOrganizationChart"/>
    <dgm:cxn modelId="{F4509A0D-3BAE-4621-AF06-FC4E14E57187}" type="presParOf" srcId="{4FCFFDC4-9069-41D5-A9CE-478E45CEE2D8}" destId="{3CE6A2AB-2EB4-4867-8D71-268DF76717FA}" srcOrd="1" destOrd="0" presId="urn:microsoft.com/office/officeart/2009/3/layout/HorizontalOrganizationChart"/>
    <dgm:cxn modelId="{E8D5BCBB-C586-43A4-BF90-52EDD98CB695}" type="presParOf" srcId="{65C32F6A-709A-4EA3-93A3-F85D89452EB0}" destId="{7D197BEF-1FEC-49F3-811D-D9AA3C2BD767}" srcOrd="1" destOrd="0" presId="urn:microsoft.com/office/officeart/2009/3/layout/HorizontalOrganizationChart"/>
    <dgm:cxn modelId="{5373245E-903C-4AEE-AD35-8A84EFDC6ED8}" type="presParOf" srcId="{7D197BEF-1FEC-49F3-811D-D9AA3C2BD767}" destId="{C299BF5C-383F-4AB5-871C-285AEACF8C1E}" srcOrd="0" destOrd="0" presId="urn:microsoft.com/office/officeart/2009/3/layout/HorizontalOrganizationChart"/>
    <dgm:cxn modelId="{45102A15-667E-4902-9A5F-BC3A9D3A9A43}" type="presParOf" srcId="{7D197BEF-1FEC-49F3-811D-D9AA3C2BD767}" destId="{28D65E6E-1912-4DD9-A13C-9EE55D97BFD9}" srcOrd="1" destOrd="0" presId="urn:microsoft.com/office/officeart/2009/3/layout/HorizontalOrganizationChart"/>
    <dgm:cxn modelId="{F524CDF3-79FE-4E24-AFE9-2B5C49DC4C27}" type="presParOf" srcId="{28D65E6E-1912-4DD9-A13C-9EE55D97BFD9}" destId="{362D4E94-B7D8-414A-A3D5-3671FC19DBD6}" srcOrd="0" destOrd="0" presId="urn:microsoft.com/office/officeart/2009/3/layout/HorizontalOrganizationChart"/>
    <dgm:cxn modelId="{6815773D-9B01-4B69-94DF-B03C119D96A7}" type="presParOf" srcId="{362D4E94-B7D8-414A-A3D5-3671FC19DBD6}" destId="{8833BC0C-52F2-4EEB-B4C5-ECFA080BE8BE}" srcOrd="0" destOrd="0" presId="urn:microsoft.com/office/officeart/2009/3/layout/HorizontalOrganizationChart"/>
    <dgm:cxn modelId="{A078C898-163E-43B3-8F8B-855F4AE7E0EF}" type="presParOf" srcId="{362D4E94-B7D8-414A-A3D5-3671FC19DBD6}" destId="{00B8A110-F996-4046-891C-C0CB71514997}" srcOrd="1" destOrd="0" presId="urn:microsoft.com/office/officeart/2009/3/layout/HorizontalOrganizationChart"/>
    <dgm:cxn modelId="{9B4AE910-CC50-4603-AE8E-E071D65E957B}" type="presParOf" srcId="{28D65E6E-1912-4DD9-A13C-9EE55D97BFD9}" destId="{CC968361-4907-4AF3-BC9D-097759A8BC86}" srcOrd="1" destOrd="0" presId="urn:microsoft.com/office/officeart/2009/3/layout/HorizontalOrganizationChart"/>
    <dgm:cxn modelId="{C0999A47-EFBF-41BF-9F45-38FDB9525B75}" type="presParOf" srcId="{28D65E6E-1912-4DD9-A13C-9EE55D97BFD9}" destId="{A9678388-0215-4F49-AD0F-A814B5DEC143}" srcOrd="2" destOrd="0" presId="urn:microsoft.com/office/officeart/2009/3/layout/HorizontalOrganizationChart"/>
    <dgm:cxn modelId="{28C09AC9-9DD2-4F74-8D7E-C6D0E06E92B1}" type="presParOf" srcId="{65C32F6A-709A-4EA3-93A3-F85D89452EB0}" destId="{49D67083-742F-4282-9A91-0702F6ABD55F}" srcOrd="2" destOrd="0" presId="urn:microsoft.com/office/officeart/2009/3/layout/HorizontalOrganizationChart"/>
    <dgm:cxn modelId="{C7F44283-725B-4F2B-B71F-B6F99B2A5B3D}" type="presParOf" srcId="{3E978BC4-1BF2-4CCB-967E-04F4A8C9F258}" destId="{69D4E3F5-AE7E-47B9-A486-AA6C87A9789E}" srcOrd="2" destOrd="0" presId="urn:microsoft.com/office/officeart/2009/3/layout/HorizontalOrganizationChart"/>
    <dgm:cxn modelId="{D683B5B9-8CAA-40C2-A4D2-628F2E8FEBD4}" type="presParOf" srcId="{3E978BC4-1BF2-4CCB-967E-04F4A8C9F258}" destId="{AA9493FD-45F2-42BC-998C-F2660D2E122F}" srcOrd="3" destOrd="0" presId="urn:microsoft.com/office/officeart/2009/3/layout/HorizontalOrganizationChart"/>
    <dgm:cxn modelId="{FD805BFD-7CAD-4FC8-9A5C-2E13712CFAA8}" type="presParOf" srcId="{AA9493FD-45F2-42BC-998C-F2660D2E122F}" destId="{5D85582B-5CBE-40DC-963C-BF9EC00B7196}" srcOrd="0" destOrd="0" presId="urn:microsoft.com/office/officeart/2009/3/layout/HorizontalOrganizationChart"/>
    <dgm:cxn modelId="{BB85FE81-B36D-432E-8933-FA1E2AB221A0}" type="presParOf" srcId="{5D85582B-5CBE-40DC-963C-BF9EC00B7196}" destId="{DB1CEE91-A733-48D7-9620-CF6C830960E6}" srcOrd="0" destOrd="0" presId="urn:microsoft.com/office/officeart/2009/3/layout/HorizontalOrganizationChart"/>
    <dgm:cxn modelId="{9B01B172-EA7C-421B-987F-DC5286A8090D}" type="presParOf" srcId="{5D85582B-5CBE-40DC-963C-BF9EC00B7196}" destId="{8EC9945B-9927-49D7-8929-49AD3762F45A}" srcOrd="1" destOrd="0" presId="urn:microsoft.com/office/officeart/2009/3/layout/HorizontalOrganizationChart"/>
    <dgm:cxn modelId="{15992C50-07C1-4046-AB1C-AC2D5E35AE62}" type="presParOf" srcId="{AA9493FD-45F2-42BC-998C-F2660D2E122F}" destId="{EE99FF3C-C62D-412E-891E-3C76EEC7A37B}" srcOrd="1" destOrd="0" presId="urn:microsoft.com/office/officeart/2009/3/layout/HorizontalOrganizationChart"/>
    <dgm:cxn modelId="{843B921D-3E78-4E5E-8225-B449FB677D64}" type="presParOf" srcId="{EE99FF3C-C62D-412E-891E-3C76EEC7A37B}" destId="{18FBECE4-CCED-4088-9F2F-B7C1724E5D6D}" srcOrd="0" destOrd="0" presId="urn:microsoft.com/office/officeart/2009/3/layout/HorizontalOrganizationChart"/>
    <dgm:cxn modelId="{5CC306D8-DFE7-44C5-8E5D-E8A5FA81AA78}" type="presParOf" srcId="{EE99FF3C-C62D-412E-891E-3C76EEC7A37B}" destId="{4C634170-2F7A-4D57-8174-4C978C8EE83B}" srcOrd="1" destOrd="0" presId="urn:microsoft.com/office/officeart/2009/3/layout/HorizontalOrganizationChart"/>
    <dgm:cxn modelId="{A30FE3DD-12BF-4281-8CA7-020F9C442796}" type="presParOf" srcId="{4C634170-2F7A-4D57-8174-4C978C8EE83B}" destId="{E6ED9289-D3A6-4D79-8F07-3C7985F8C2F2}" srcOrd="0" destOrd="0" presId="urn:microsoft.com/office/officeart/2009/3/layout/HorizontalOrganizationChart"/>
    <dgm:cxn modelId="{C8DEC507-7A1E-45A0-A1C4-527FCDBC1014}" type="presParOf" srcId="{E6ED9289-D3A6-4D79-8F07-3C7985F8C2F2}" destId="{BFA4BFA8-5738-4327-BA39-16FA58682050}" srcOrd="0" destOrd="0" presId="urn:microsoft.com/office/officeart/2009/3/layout/HorizontalOrganizationChart"/>
    <dgm:cxn modelId="{88A4267C-A53F-4098-841E-623146652828}" type="presParOf" srcId="{E6ED9289-D3A6-4D79-8F07-3C7985F8C2F2}" destId="{7DE42E23-C2C5-4889-A828-EE6D4245E338}" srcOrd="1" destOrd="0" presId="urn:microsoft.com/office/officeart/2009/3/layout/HorizontalOrganizationChart"/>
    <dgm:cxn modelId="{D54190C3-324B-477A-BB92-FD3A43A5BAE6}" type="presParOf" srcId="{4C634170-2F7A-4D57-8174-4C978C8EE83B}" destId="{F65D7A1F-AB5D-474A-BD89-22833A7DFA52}" srcOrd="1" destOrd="0" presId="urn:microsoft.com/office/officeart/2009/3/layout/HorizontalOrganizationChart"/>
    <dgm:cxn modelId="{DE9B50D0-B2ED-48D6-85DF-E885C69C54D5}" type="presParOf" srcId="{4C634170-2F7A-4D57-8174-4C978C8EE83B}" destId="{65DA0A7A-8D6F-4731-B2FC-2590FA2FBF5E}" srcOrd="2" destOrd="0" presId="urn:microsoft.com/office/officeart/2009/3/layout/HorizontalOrganizationChart"/>
    <dgm:cxn modelId="{72598A7E-B05F-47B5-B53E-55D30A94820C}" type="presParOf" srcId="{EE99FF3C-C62D-412E-891E-3C76EEC7A37B}" destId="{E398B542-928D-4CD7-9AFD-D35142CA5B5A}" srcOrd="2" destOrd="0" presId="urn:microsoft.com/office/officeart/2009/3/layout/HorizontalOrganizationChart"/>
    <dgm:cxn modelId="{B57227DD-137B-4D33-9580-88C78BF28000}" type="presParOf" srcId="{EE99FF3C-C62D-412E-891E-3C76EEC7A37B}" destId="{87838ACA-E77D-464C-8B32-D46A9E9DA0D0}" srcOrd="3" destOrd="0" presId="urn:microsoft.com/office/officeart/2009/3/layout/HorizontalOrganizationChart"/>
    <dgm:cxn modelId="{872289B2-2F13-4B60-B17C-C5BAEB8D43A9}" type="presParOf" srcId="{87838ACA-E77D-464C-8B32-D46A9E9DA0D0}" destId="{9F43B43B-B1EE-4B9A-81D2-A9FE6F4655FB}" srcOrd="0" destOrd="0" presId="urn:microsoft.com/office/officeart/2009/3/layout/HorizontalOrganizationChart"/>
    <dgm:cxn modelId="{5D8DB613-7071-409C-A101-DEFEACDA8700}" type="presParOf" srcId="{9F43B43B-B1EE-4B9A-81D2-A9FE6F4655FB}" destId="{E5952C09-C0EF-4BF9-BFD1-BD052C7BC317}" srcOrd="0" destOrd="0" presId="urn:microsoft.com/office/officeart/2009/3/layout/HorizontalOrganizationChart"/>
    <dgm:cxn modelId="{C94FCEDD-9F7D-4426-872A-EB1122221961}" type="presParOf" srcId="{9F43B43B-B1EE-4B9A-81D2-A9FE6F4655FB}" destId="{8D12BBB3-16DC-4AE6-BE5E-27D5FE139FB9}" srcOrd="1" destOrd="0" presId="urn:microsoft.com/office/officeart/2009/3/layout/HorizontalOrganizationChart"/>
    <dgm:cxn modelId="{8C82ACBE-D7C0-4223-8989-4F1F2C649834}" type="presParOf" srcId="{87838ACA-E77D-464C-8B32-D46A9E9DA0D0}" destId="{DCCF6811-186D-4DFC-81A9-EEE9F0F11620}" srcOrd="1" destOrd="0" presId="urn:microsoft.com/office/officeart/2009/3/layout/HorizontalOrganizationChart"/>
    <dgm:cxn modelId="{7035D89D-CBB6-4CAC-8A92-A71C11FFA864}" type="presParOf" srcId="{87838ACA-E77D-464C-8B32-D46A9E9DA0D0}" destId="{EFB8D7B5-1ABA-4B2C-8729-94D2ED6A9DF2}" srcOrd="2" destOrd="0" presId="urn:microsoft.com/office/officeart/2009/3/layout/HorizontalOrganizationChart"/>
    <dgm:cxn modelId="{364F8E13-A901-4A81-9C04-52F1815235BA}" type="presParOf" srcId="{EE99FF3C-C62D-412E-891E-3C76EEC7A37B}" destId="{4F93CB1F-2C2F-4510-884B-1E823D65883F}" srcOrd="4" destOrd="0" presId="urn:microsoft.com/office/officeart/2009/3/layout/HorizontalOrganizationChart"/>
    <dgm:cxn modelId="{448E6425-EC81-48FD-9312-70A9155FE845}" type="presParOf" srcId="{EE99FF3C-C62D-412E-891E-3C76EEC7A37B}" destId="{55473030-D2DB-416D-9ABE-80551A06EF7E}" srcOrd="5" destOrd="0" presId="urn:microsoft.com/office/officeart/2009/3/layout/HorizontalOrganizationChart"/>
    <dgm:cxn modelId="{B4F50F37-367D-43D7-A017-D9747EB4E8BA}" type="presParOf" srcId="{55473030-D2DB-416D-9ABE-80551A06EF7E}" destId="{DCEC1AAB-1D10-4C75-9D77-56BF1D24E13C}" srcOrd="0" destOrd="0" presId="urn:microsoft.com/office/officeart/2009/3/layout/HorizontalOrganizationChart"/>
    <dgm:cxn modelId="{A1E2B256-EAB4-490B-BDFB-6135886B2252}" type="presParOf" srcId="{DCEC1AAB-1D10-4C75-9D77-56BF1D24E13C}" destId="{7D0E9E83-C0C6-4A63-94E0-D2D1CDF963D6}" srcOrd="0" destOrd="0" presId="urn:microsoft.com/office/officeart/2009/3/layout/HorizontalOrganizationChart"/>
    <dgm:cxn modelId="{E7B684D2-D4FB-4BFB-94CC-E0A2E3D1D874}" type="presParOf" srcId="{DCEC1AAB-1D10-4C75-9D77-56BF1D24E13C}" destId="{06777297-496D-43F6-9F09-D8AAA98C486D}" srcOrd="1" destOrd="0" presId="urn:microsoft.com/office/officeart/2009/3/layout/HorizontalOrganizationChart"/>
    <dgm:cxn modelId="{691192C6-E169-4787-8895-B23B2DB737B4}" type="presParOf" srcId="{55473030-D2DB-416D-9ABE-80551A06EF7E}" destId="{4552DDA9-3A49-44BE-A577-FA3B4C973B4E}" srcOrd="1" destOrd="0" presId="urn:microsoft.com/office/officeart/2009/3/layout/HorizontalOrganizationChart"/>
    <dgm:cxn modelId="{E65DFF63-1F86-401F-8289-0334DC774050}" type="presParOf" srcId="{55473030-D2DB-416D-9ABE-80551A06EF7E}" destId="{0D30D033-3E47-401F-9D75-F7404A08DD7F}" srcOrd="2" destOrd="0" presId="urn:microsoft.com/office/officeart/2009/3/layout/HorizontalOrganizationChart"/>
    <dgm:cxn modelId="{4B0DBB0B-AC07-4840-9B26-B54636903D40}" type="presParOf" srcId="{AA9493FD-45F2-42BC-998C-F2660D2E122F}" destId="{82602DC9-24AF-48E3-8C39-E5AF15DF6889}" srcOrd="2" destOrd="0" presId="urn:microsoft.com/office/officeart/2009/3/layout/HorizontalOrganizationChart"/>
    <dgm:cxn modelId="{8E1D948E-5BDB-44E7-98A1-FFA3E405BEC9}" type="presParOf" srcId="{3E978BC4-1BF2-4CCB-967E-04F4A8C9F258}" destId="{519A05CA-E537-48E8-9BD9-744795E5629B}" srcOrd="4" destOrd="0" presId="urn:microsoft.com/office/officeart/2009/3/layout/HorizontalOrganizationChart"/>
    <dgm:cxn modelId="{5877D1EA-41AB-463C-BCA8-5D165CBB9F38}" type="presParOf" srcId="{3E978BC4-1BF2-4CCB-967E-04F4A8C9F258}" destId="{3E3ED51B-5343-4B8A-AB60-6BA222AF1584}" srcOrd="5" destOrd="0" presId="urn:microsoft.com/office/officeart/2009/3/layout/HorizontalOrganizationChart"/>
    <dgm:cxn modelId="{01DF7384-6107-4956-94CC-D55361E62656}" type="presParOf" srcId="{3E3ED51B-5343-4B8A-AB60-6BA222AF1584}" destId="{83BAEFEF-ADC0-4886-A783-3B3BB4BA0293}" srcOrd="0" destOrd="0" presId="urn:microsoft.com/office/officeart/2009/3/layout/HorizontalOrganizationChart"/>
    <dgm:cxn modelId="{539FF1AE-DB67-4676-9A7E-1A2141DFD281}" type="presParOf" srcId="{83BAEFEF-ADC0-4886-A783-3B3BB4BA0293}" destId="{4CA85383-8701-4AD0-9C60-FB3D1EB134C4}" srcOrd="0" destOrd="0" presId="urn:microsoft.com/office/officeart/2009/3/layout/HorizontalOrganizationChart"/>
    <dgm:cxn modelId="{860012D3-DDC3-4592-A43D-1921FE4062CD}" type="presParOf" srcId="{83BAEFEF-ADC0-4886-A783-3B3BB4BA0293}" destId="{87073B22-B34C-4EAC-8D67-5C6BBEC9AD0A}" srcOrd="1" destOrd="0" presId="urn:microsoft.com/office/officeart/2009/3/layout/HorizontalOrganizationChart"/>
    <dgm:cxn modelId="{31A48C70-F7D1-4345-8307-02041F34588E}" type="presParOf" srcId="{3E3ED51B-5343-4B8A-AB60-6BA222AF1584}" destId="{8E31AC1A-E510-4736-AEF8-1355627CEDAB}" srcOrd="1" destOrd="0" presId="urn:microsoft.com/office/officeart/2009/3/layout/HorizontalOrganizationChart"/>
    <dgm:cxn modelId="{005C9DD2-FEE3-4345-A34E-D7E570D69FEB}" type="presParOf" srcId="{8E31AC1A-E510-4736-AEF8-1355627CEDAB}" destId="{504AA253-F057-4B5A-9C03-A7D9AA74526D}" srcOrd="0" destOrd="0" presId="urn:microsoft.com/office/officeart/2009/3/layout/HorizontalOrganizationChart"/>
    <dgm:cxn modelId="{739ED5F1-FC83-462B-AF2A-0035868EFF59}" type="presParOf" srcId="{8E31AC1A-E510-4736-AEF8-1355627CEDAB}" destId="{F02972D1-B695-44D1-B95E-7E44BE7A9B61}" srcOrd="1" destOrd="0" presId="urn:microsoft.com/office/officeart/2009/3/layout/HorizontalOrganizationChart"/>
    <dgm:cxn modelId="{A7C8CEEA-DEE9-4425-9445-7744B08B42C2}" type="presParOf" srcId="{F02972D1-B695-44D1-B95E-7E44BE7A9B61}" destId="{0C15A728-03EF-432E-82C5-2241742CF352}" srcOrd="0" destOrd="0" presId="urn:microsoft.com/office/officeart/2009/3/layout/HorizontalOrganizationChart"/>
    <dgm:cxn modelId="{B30E5200-C36F-4869-B37B-0DE0065655C1}" type="presParOf" srcId="{0C15A728-03EF-432E-82C5-2241742CF352}" destId="{CBB46950-272E-42BC-8BA1-5BDC5FF91044}" srcOrd="0" destOrd="0" presId="urn:microsoft.com/office/officeart/2009/3/layout/HorizontalOrganizationChart"/>
    <dgm:cxn modelId="{48C52D1C-B0B3-455E-9971-0544DE3E84BF}" type="presParOf" srcId="{0C15A728-03EF-432E-82C5-2241742CF352}" destId="{2D80E6AA-3227-4D1C-88AA-7A90446CC18E}" srcOrd="1" destOrd="0" presId="urn:microsoft.com/office/officeart/2009/3/layout/HorizontalOrganizationChart"/>
    <dgm:cxn modelId="{08114730-A1CB-49C7-B690-9D78CFB31F07}" type="presParOf" srcId="{F02972D1-B695-44D1-B95E-7E44BE7A9B61}" destId="{D0505ACF-2736-4D19-9691-1287128EE3AD}" srcOrd="1" destOrd="0" presId="urn:microsoft.com/office/officeart/2009/3/layout/HorizontalOrganizationChart"/>
    <dgm:cxn modelId="{8F45DC67-D6B3-4E39-BC39-619E71410EEF}" type="presParOf" srcId="{F02972D1-B695-44D1-B95E-7E44BE7A9B61}" destId="{D5BFE10C-057E-4EB4-AD80-B195F242A8E2}" srcOrd="2" destOrd="0" presId="urn:microsoft.com/office/officeart/2009/3/layout/HorizontalOrganizationChart"/>
    <dgm:cxn modelId="{A20EC571-80E6-4B0F-854D-CA3865E3E828}" type="presParOf" srcId="{3E3ED51B-5343-4B8A-AB60-6BA222AF1584}" destId="{0CAEEAC5-D8A7-491C-BA29-67990B185286}" srcOrd="2" destOrd="0" presId="urn:microsoft.com/office/officeart/2009/3/layout/HorizontalOrganizationChart"/>
    <dgm:cxn modelId="{AA61F0ED-3A92-47AF-A148-3CD9A321D466}" type="presParOf" srcId="{3E978BC4-1BF2-4CCB-967E-04F4A8C9F258}" destId="{11620B06-41F6-456D-A8A6-AF7AFB1EAE31}" srcOrd="6" destOrd="0" presId="urn:microsoft.com/office/officeart/2009/3/layout/HorizontalOrganizationChart"/>
    <dgm:cxn modelId="{048B07A9-30F2-4451-A8C5-6D765C5EACB8}" type="presParOf" srcId="{3E978BC4-1BF2-4CCB-967E-04F4A8C9F258}" destId="{80C01E5D-7C60-4850-B0C9-CC30B3871D16}" srcOrd="7" destOrd="0" presId="urn:microsoft.com/office/officeart/2009/3/layout/HorizontalOrganizationChart"/>
    <dgm:cxn modelId="{1BA78527-0C1C-4091-8E91-BBB651583FF9}" type="presParOf" srcId="{80C01E5D-7C60-4850-B0C9-CC30B3871D16}" destId="{5D2D94D2-CBBA-43F2-AC4F-8150A5921A13}" srcOrd="0" destOrd="0" presId="urn:microsoft.com/office/officeart/2009/3/layout/HorizontalOrganizationChart"/>
    <dgm:cxn modelId="{05E4647D-8DFA-4572-9BCA-1A6C09480791}" type="presParOf" srcId="{5D2D94D2-CBBA-43F2-AC4F-8150A5921A13}" destId="{F4F704E4-58C9-497F-9C28-8B2EC74A7FFE}" srcOrd="0" destOrd="0" presId="urn:microsoft.com/office/officeart/2009/3/layout/HorizontalOrganizationChart"/>
    <dgm:cxn modelId="{2901F479-3BA0-431B-8D4F-1096491EBE50}" type="presParOf" srcId="{5D2D94D2-CBBA-43F2-AC4F-8150A5921A13}" destId="{713FBE49-42F7-417E-AF6B-C3FC841909B1}" srcOrd="1" destOrd="0" presId="urn:microsoft.com/office/officeart/2009/3/layout/HorizontalOrganizationChart"/>
    <dgm:cxn modelId="{DA620D8E-0118-480E-ABF6-469FDEB6DCC3}" type="presParOf" srcId="{80C01E5D-7C60-4850-B0C9-CC30B3871D16}" destId="{0BE3901F-F66D-4CEF-9422-C63CEEA322CB}" srcOrd="1" destOrd="0" presId="urn:microsoft.com/office/officeart/2009/3/layout/HorizontalOrganizationChart"/>
    <dgm:cxn modelId="{246DED29-031E-4901-B339-06216956E8B2}" type="presParOf" srcId="{0BE3901F-F66D-4CEF-9422-C63CEEA322CB}" destId="{7EF378B2-407C-4B32-8884-828756144681}" srcOrd="0" destOrd="0" presId="urn:microsoft.com/office/officeart/2009/3/layout/HorizontalOrganizationChart"/>
    <dgm:cxn modelId="{605231AF-1534-457C-AB8C-B833174C26AE}" type="presParOf" srcId="{0BE3901F-F66D-4CEF-9422-C63CEEA322CB}" destId="{F45C22EE-B90B-4E9B-B433-314FE87082B2}" srcOrd="1" destOrd="0" presId="urn:microsoft.com/office/officeart/2009/3/layout/HorizontalOrganizationChart"/>
    <dgm:cxn modelId="{CDB4D07F-A70A-4090-AF57-10F7FD1EF844}" type="presParOf" srcId="{F45C22EE-B90B-4E9B-B433-314FE87082B2}" destId="{FE961B8F-F783-4621-9C1C-F4826C617EF7}" srcOrd="0" destOrd="0" presId="urn:microsoft.com/office/officeart/2009/3/layout/HorizontalOrganizationChart"/>
    <dgm:cxn modelId="{FFEB7014-95AD-443E-9B0B-FB66109EF215}" type="presParOf" srcId="{FE961B8F-F783-4621-9C1C-F4826C617EF7}" destId="{E83D1C05-81DA-46FA-BEAB-373C77C5947E}" srcOrd="0" destOrd="0" presId="urn:microsoft.com/office/officeart/2009/3/layout/HorizontalOrganizationChart"/>
    <dgm:cxn modelId="{2B6EA5F4-EE48-4787-9E3E-75B9DB395BE3}" type="presParOf" srcId="{FE961B8F-F783-4621-9C1C-F4826C617EF7}" destId="{9CF43145-CB6B-4BBB-BB43-EA45510AB66E}" srcOrd="1" destOrd="0" presId="urn:microsoft.com/office/officeart/2009/3/layout/HorizontalOrganizationChart"/>
    <dgm:cxn modelId="{66A765D4-9E2E-408D-ABE4-989A9376BEAF}" type="presParOf" srcId="{F45C22EE-B90B-4E9B-B433-314FE87082B2}" destId="{596F5021-23CF-49FA-BA13-83016AA6D480}" srcOrd="1" destOrd="0" presId="urn:microsoft.com/office/officeart/2009/3/layout/HorizontalOrganizationChart"/>
    <dgm:cxn modelId="{D2CF4F34-910F-4B52-BD00-F05618420C69}" type="presParOf" srcId="{F45C22EE-B90B-4E9B-B433-314FE87082B2}" destId="{ACB43A1F-8553-43EF-B75B-23247FE75F12}" srcOrd="2" destOrd="0" presId="urn:microsoft.com/office/officeart/2009/3/layout/HorizontalOrganizationChart"/>
    <dgm:cxn modelId="{AC76A6A6-0CC6-4452-9750-6A28531B6365}" type="presParOf" srcId="{80C01E5D-7C60-4850-B0C9-CC30B3871D16}" destId="{3C1BB8CD-F00F-4DF2-8315-925E5C24FFC0}" srcOrd="2" destOrd="0" presId="urn:microsoft.com/office/officeart/2009/3/layout/HorizontalOrganizationChart"/>
    <dgm:cxn modelId="{54495F54-7022-4D62-B096-8401D2803AFB}" type="presParOf" srcId="{3E978BC4-1BF2-4CCB-967E-04F4A8C9F258}" destId="{19A7A051-3B15-4201-865B-CF44E40B63AE}" srcOrd="8" destOrd="0" presId="urn:microsoft.com/office/officeart/2009/3/layout/HorizontalOrganizationChart"/>
    <dgm:cxn modelId="{82C2F5DD-6FBF-4A33-AE7F-635A76F11B91}" type="presParOf" srcId="{3E978BC4-1BF2-4CCB-967E-04F4A8C9F258}" destId="{6A9245AC-84AB-4063-A240-10C1F08423A4}" srcOrd="9" destOrd="0" presId="urn:microsoft.com/office/officeart/2009/3/layout/HorizontalOrganizationChart"/>
    <dgm:cxn modelId="{F52B6B25-DE84-4CBA-A409-16AB86B6B88F}" type="presParOf" srcId="{6A9245AC-84AB-4063-A240-10C1F08423A4}" destId="{500A11DB-5DE4-4A36-AE44-42C217A0B352}" srcOrd="0" destOrd="0" presId="urn:microsoft.com/office/officeart/2009/3/layout/HorizontalOrganizationChart"/>
    <dgm:cxn modelId="{818545D5-8B39-4F8B-A399-6D27DF7A0B6D}" type="presParOf" srcId="{500A11DB-5DE4-4A36-AE44-42C217A0B352}" destId="{EB607748-2643-43A6-93F4-717E553CCC03}" srcOrd="0" destOrd="0" presId="urn:microsoft.com/office/officeart/2009/3/layout/HorizontalOrganizationChart"/>
    <dgm:cxn modelId="{3F0FC06D-36EC-4F21-A544-22BF4A43B671}" type="presParOf" srcId="{500A11DB-5DE4-4A36-AE44-42C217A0B352}" destId="{AA13ED28-44DD-48F1-9C8B-41AACB920410}" srcOrd="1" destOrd="0" presId="urn:microsoft.com/office/officeart/2009/3/layout/HorizontalOrganizationChart"/>
    <dgm:cxn modelId="{527FFBFF-46EE-4FA1-A9E0-13C7D22D7232}" type="presParOf" srcId="{6A9245AC-84AB-4063-A240-10C1F08423A4}" destId="{F19668D1-A27B-4ADC-A00A-C7F99271AFCE}" srcOrd="1" destOrd="0" presId="urn:microsoft.com/office/officeart/2009/3/layout/HorizontalOrganizationChart"/>
    <dgm:cxn modelId="{C81001B4-8491-45A9-8E15-46F55167362B}" type="presParOf" srcId="{F19668D1-A27B-4ADC-A00A-C7F99271AFCE}" destId="{1D371BCD-FD05-46DB-AE1B-5AB8B1751BDB}" srcOrd="0" destOrd="0" presId="urn:microsoft.com/office/officeart/2009/3/layout/HorizontalOrganizationChart"/>
    <dgm:cxn modelId="{C44580B6-1DB5-4F5F-9DDC-728201E9FB38}" type="presParOf" srcId="{F19668D1-A27B-4ADC-A00A-C7F99271AFCE}" destId="{1AF042D3-324E-49EE-9297-F0DA41E18DE5}" srcOrd="1" destOrd="0" presId="urn:microsoft.com/office/officeart/2009/3/layout/HorizontalOrganizationChart"/>
    <dgm:cxn modelId="{E3A6B02A-88A5-4CF9-AF01-863654493AEE}" type="presParOf" srcId="{1AF042D3-324E-49EE-9297-F0DA41E18DE5}" destId="{E9C46A09-421D-4B68-B458-F0D5B18BC6B1}" srcOrd="0" destOrd="0" presId="urn:microsoft.com/office/officeart/2009/3/layout/HorizontalOrganizationChart"/>
    <dgm:cxn modelId="{DB3D707C-7E29-48E8-BE8C-C211F228BDF0}" type="presParOf" srcId="{E9C46A09-421D-4B68-B458-F0D5B18BC6B1}" destId="{ED5B6B99-048B-4B01-97DE-3921ACE18DB2}" srcOrd="0" destOrd="0" presId="urn:microsoft.com/office/officeart/2009/3/layout/HorizontalOrganizationChart"/>
    <dgm:cxn modelId="{C0789F03-5463-4FE5-879C-05C88B3894F5}" type="presParOf" srcId="{E9C46A09-421D-4B68-B458-F0D5B18BC6B1}" destId="{26137B91-0EEE-4B78-A2F9-D9D9A0B34854}" srcOrd="1" destOrd="0" presId="urn:microsoft.com/office/officeart/2009/3/layout/HorizontalOrganizationChart"/>
    <dgm:cxn modelId="{7CFF3D3E-6BE5-4C2F-AF9B-5F93EEAFB4FA}" type="presParOf" srcId="{1AF042D3-324E-49EE-9297-F0DA41E18DE5}" destId="{BA7EBE4D-4978-4C41-9AFB-16F262DD3F77}" srcOrd="1" destOrd="0" presId="urn:microsoft.com/office/officeart/2009/3/layout/HorizontalOrganizationChart"/>
    <dgm:cxn modelId="{AD44CA03-0ED3-4342-BAC6-5788AA6A114C}" type="presParOf" srcId="{BA7EBE4D-4978-4C41-9AFB-16F262DD3F77}" destId="{F7E55352-D4AD-404F-B0BF-23A432217399}" srcOrd="0" destOrd="0" presId="urn:microsoft.com/office/officeart/2009/3/layout/HorizontalOrganizationChart"/>
    <dgm:cxn modelId="{7C6ED0B1-86AF-41BE-9C3E-6487DD6B480A}" type="presParOf" srcId="{BA7EBE4D-4978-4C41-9AFB-16F262DD3F77}" destId="{A050BC4E-85F1-4325-9F6E-92C8F9630BBB}" srcOrd="1" destOrd="0" presId="urn:microsoft.com/office/officeart/2009/3/layout/HorizontalOrganizationChart"/>
    <dgm:cxn modelId="{6A68454A-4855-482B-81D5-BDB22E083371}" type="presParOf" srcId="{A050BC4E-85F1-4325-9F6E-92C8F9630BBB}" destId="{9E8B50FF-A767-4B67-A7D0-81C9C58F5AEA}" srcOrd="0" destOrd="0" presId="urn:microsoft.com/office/officeart/2009/3/layout/HorizontalOrganizationChart"/>
    <dgm:cxn modelId="{4813EC74-5237-43A6-9750-FF8A814D0205}" type="presParOf" srcId="{9E8B50FF-A767-4B67-A7D0-81C9C58F5AEA}" destId="{CFB6A25E-8AE1-4738-A7EC-596EA6DAB722}" srcOrd="0" destOrd="0" presId="urn:microsoft.com/office/officeart/2009/3/layout/HorizontalOrganizationChart"/>
    <dgm:cxn modelId="{09FDDEFA-2048-4177-A874-5F68AF0494DC}" type="presParOf" srcId="{9E8B50FF-A767-4B67-A7D0-81C9C58F5AEA}" destId="{07D57B9B-D17A-452A-BB65-3788AEE27396}" srcOrd="1" destOrd="0" presId="urn:microsoft.com/office/officeart/2009/3/layout/HorizontalOrganizationChart"/>
    <dgm:cxn modelId="{D31E0B96-D380-4329-B648-14287D8EA557}" type="presParOf" srcId="{A050BC4E-85F1-4325-9F6E-92C8F9630BBB}" destId="{7561565D-C28E-4646-A104-ECA8387F4324}" srcOrd="1" destOrd="0" presId="urn:microsoft.com/office/officeart/2009/3/layout/HorizontalOrganizationChart"/>
    <dgm:cxn modelId="{C60B97AF-1BC1-4D5C-82E0-4B2A542B5B22}" type="presParOf" srcId="{A050BC4E-85F1-4325-9F6E-92C8F9630BBB}" destId="{9566D389-5834-4879-B111-570259BE4F4D}" srcOrd="2" destOrd="0" presId="urn:microsoft.com/office/officeart/2009/3/layout/HorizontalOrganizationChart"/>
    <dgm:cxn modelId="{8F6687CE-DE75-48CF-BF4C-FBBB9E2C3BA4}" type="presParOf" srcId="{BA7EBE4D-4978-4C41-9AFB-16F262DD3F77}" destId="{17C1C841-E727-4F6E-8F1A-252B90EED691}" srcOrd="2" destOrd="0" presId="urn:microsoft.com/office/officeart/2009/3/layout/HorizontalOrganizationChart"/>
    <dgm:cxn modelId="{F8D44607-2EF6-4A5E-8BDE-09E99319A9A1}" type="presParOf" srcId="{BA7EBE4D-4978-4C41-9AFB-16F262DD3F77}" destId="{3FDC9C72-24F0-451C-A1F0-5E3C36537BFF}" srcOrd="3" destOrd="0" presId="urn:microsoft.com/office/officeart/2009/3/layout/HorizontalOrganizationChart"/>
    <dgm:cxn modelId="{7B88AEDF-EDCB-4353-82AD-7322916B0599}" type="presParOf" srcId="{3FDC9C72-24F0-451C-A1F0-5E3C36537BFF}" destId="{64AA728A-E9DC-4426-A6D4-686539964CFA}" srcOrd="0" destOrd="0" presId="urn:microsoft.com/office/officeart/2009/3/layout/HorizontalOrganizationChart"/>
    <dgm:cxn modelId="{C650AA3E-1235-4E4E-9705-FC756E773161}" type="presParOf" srcId="{64AA728A-E9DC-4426-A6D4-686539964CFA}" destId="{FF59C45A-06EF-4413-95F7-28810A707A6D}" srcOrd="0" destOrd="0" presId="urn:microsoft.com/office/officeart/2009/3/layout/HorizontalOrganizationChart"/>
    <dgm:cxn modelId="{3CE037AA-5852-40AE-AF25-13FE5A24E8F7}" type="presParOf" srcId="{64AA728A-E9DC-4426-A6D4-686539964CFA}" destId="{F4C0A2B7-FBEA-4ED8-97C4-67FDAF8609BD}" srcOrd="1" destOrd="0" presId="urn:microsoft.com/office/officeart/2009/3/layout/HorizontalOrganizationChart"/>
    <dgm:cxn modelId="{4C8B7147-3B22-4500-AC58-1367BB5880EA}" type="presParOf" srcId="{3FDC9C72-24F0-451C-A1F0-5E3C36537BFF}" destId="{CC58BB22-A9FD-4A0A-82EE-6959346C5963}" srcOrd="1" destOrd="0" presId="urn:microsoft.com/office/officeart/2009/3/layout/HorizontalOrganizationChart"/>
    <dgm:cxn modelId="{E61177EC-BD28-4D72-8AC1-73130B3DE41F}" type="presParOf" srcId="{3FDC9C72-24F0-451C-A1F0-5E3C36537BFF}" destId="{82ED3F78-16B8-45D1-A2BC-AC20E5C10939}" srcOrd="2" destOrd="0" presId="urn:microsoft.com/office/officeart/2009/3/layout/HorizontalOrganizationChart"/>
    <dgm:cxn modelId="{0BFD01F2-D379-45F5-89A5-00F0A6D05F9A}" type="presParOf" srcId="{1AF042D3-324E-49EE-9297-F0DA41E18DE5}" destId="{E8412FE0-8BE4-411F-ACCA-C8C5D253DA24}" srcOrd="2" destOrd="0" presId="urn:microsoft.com/office/officeart/2009/3/layout/HorizontalOrganizationChart"/>
    <dgm:cxn modelId="{D1FA96D2-19BC-4FA7-B202-CCEBF6563C18}" type="presParOf" srcId="{F19668D1-A27B-4ADC-A00A-C7F99271AFCE}" destId="{B18BFAC6-7D7F-4B3C-BC1F-F3BFF1E5119F}" srcOrd="2" destOrd="0" presId="urn:microsoft.com/office/officeart/2009/3/layout/HorizontalOrganizationChart"/>
    <dgm:cxn modelId="{12B66C76-9F35-42A8-9C04-C5CD8D96F28F}" type="presParOf" srcId="{F19668D1-A27B-4ADC-A00A-C7F99271AFCE}" destId="{D66B2CA3-FC04-4275-8450-9B2F9D794157}" srcOrd="3" destOrd="0" presId="urn:microsoft.com/office/officeart/2009/3/layout/HorizontalOrganizationChart"/>
    <dgm:cxn modelId="{4D6CB1BF-D037-49CA-AECE-5171D0F7FD44}" type="presParOf" srcId="{D66B2CA3-FC04-4275-8450-9B2F9D794157}" destId="{32F49338-D118-47CE-B815-8507D022EC9D}" srcOrd="0" destOrd="0" presId="urn:microsoft.com/office/officeart/2009/3/layout/HorizontalOrganizationChart"/>
    <dgm:cxn modelId="{FDFD421C-D4BB-44D1-B462-B9BD697F6E56}" type="presParOf" srcId="{32F49338-D118-47CE-B815-8507D022EC9D}" destId="{02D7EA27-D0F9-4104-8C77-BA02F5B2C32C}" srcOrd="0" destOrd="0" presId="urn:microsoft.com/office/officeart/2009/3/layout/HorizontalOrganizationChart"/>
    <dgm:cxn modelId="{2BF7A12F-2E98-4847-817F-896D49E07E0B}" type="presParOf" srcId="{32F49338-D118-47CE-B815-8507D022EC9D}" destId="{A184E66D-1961-492B-BA41-09178C934287}" srcOrd="1" destOrd="0" presId="urn:microsoft.com/office/officeart/2009/3/layout/HorizontalOrganizationChart"/>
    <dgm:cxn modelId="{B53572CB-7406-4427-A265-76158D644E27}" type="presParOf" srcId="{D66B2CA3-FC04-4275-8450-9B2F9D794157}" destId="{F3A90879-50A6-48A1-A27A-E99DFF3A4FFC}" srcOrd="1" destOrd="0" presId="urn:microsoft.com/office/officeart/2009/3/layout/HorizontalOrganizationChart"/>
    <dgm:cxn modelId="{C1955D4F-50D8-43B1-9ED6-D53C041D5D83}" type="presParOf" srcId="{D66B2CA3-FC04-4275-8450-9B2F9D794157}" destId="{26930F43-B1D9-4BF1-BC07-1015FAC9C0FE}" srcOrd="2" destOrd="0" presId="urn:microsoft.com/office/officeart/2009/3/layout/HorizontalOrganizationChart"/>
    <dgm:cxn modelId="{1116378B-F568-4139-B303-08612302B101}" type="presParOf" srcId="{6A9245AC-84AB-4063-A240-10C1F08423A4}" destId="{BDCCB426-4525-45F3-9CB5-DF33358183FD}" srcOrd="2" destOrd="0" presId="urn:microsoft.com/office/officeart/2009/3/layout/HorizontalOrganizationChart"/>
    <dgm:cxn modelId="{B94848A4-D5AE-47D8-8297-A6695A3E7D8F}" type="presParOf" srcId="{FA5A4766-86F5-4A0F-9903-1C85663F2FB0}" destId="{E8E57B38-6BEF-489B-994E-B6D843C29C47}" srcOrd="2" destOrd="0" presId="urn:microsoft.com/office/officeart/2009/3/layout/HorizontalOrganizationChart"/>
  </dgm:cxnLst>
  <dgm:bg/>
  <dgm:whole/>
  <dgm:extLst>
    <a:ext uri="http://schemas.microsoft.com/office/drawing/2008/diagram">
      <dsp:dataModelExt xmlns:dsp="http://schemas.microsoft.com/office/drawing/2008/diagram" relId="rId43"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99881609-8A62-46A9-B937-4772C9F70098}" type="doc">
      <dgm:prSet loTypeId="urn:microsoft.com/office/officeart/2009/3/layout/HorizontalOrganizationChart" loCatId="hierarchy" qsTypeId="urn:microsoft.com/office/officeart/2005/8/quickstyle/3d2" qsCatId="3D" csTypeId="urn:microsoft.com/office/officeart/2005/8/colors/accent1_2" csCatId="accent1" phldr="1"/>
      <dgm:spPr/>
      <dgm:t>
        <a:bodyPr/>
        <a:lstStyle/>
        <a:p>
          <a:endParaRPr lang="fr-FR"/>
        </a:p>
      </dgm:t>
    </dgm:pt>
    <dgm:pt modelId="{640BD6DF-BA03-4C02-87D8-FCCE762D21D8}">
      <dgm:prSet phldrT="[Texte]"/>
      <dgm:spPr/>
      <dgm:t>
        <a:bodyPr/>
        <a:lstStyle/>
        <a:p>
          <a:r>
            <a:rPr lang="fr-FR" dirty="0">
              <a:solidFill>
                <a:srgbClr val="002060"/>
              </a:solidFill>
            </a:rPr>
            <a:t>L’évaluation</a:t>
          </a:r>
        </a:p>
      </dgm:t>
    </dgm:pt>
    <dgm:pt modelId="{74415419-DE2C-48BD-8AB9-28F32ED9FC6E}" type="parTrans" cxnId="{F74B6BD6-C557-44BF-BDD5-CB6EB6A034B4}">
      <dgm:prSet/>
      <dgm:spPr/>
      <dgm:t>
        <a:bodyPr/>
        <a:lstStyle/>
        <a:p>
          <a:endParaRPr lang="fr-FR">
            <a:solidFill>
              <a:srgbClr val="002060"/>
            </a:solidFill>
          </a:endParaRPr>
        </a:p>
      </dgm:t>
    </dgm:pt>
    <dgm:pt modelId="{BB86D598-8A92-47EC-802B-BBAA78DD0D46}" type="sibTrans" cxnId="{F74B6BD6-C557-44BF-BDD5-CB6EB6A034B4}">
      <dgm:prSet/>
      <dgm:spPr/>
      <dgm:t>
        <a:bodyPr/>
        <a:lstStyle/>
        <a:p>
          <a:endParaRPr lang="fr-FR">
            <a:solidFill>
              <a:srgbClr val="002060"/>
            </a:solidFill>
          </a:endParaRPr>
        </a:p>
      </dgm:t>
    </dgm:pt>
    <dgm:pt modelId="{10FD6D73-52B3-4593-9870-0C996CE1D821}">
      <dgm:prSet phldrT="[Texte]"/>
      <dgm:spPr/>
      <dgm:t>
        <a:bodyPr/>
        <a:lstStyle/>
        <a:p>
          <a:r>
            <a:rPr lang="fr-FR" b="1" u="sng" dirty="0">
              <a:solidFill>
                <a:srgbClr val="002060"/>
              </a:solidFill>
            </a:rPr>
            <a:t>N’est pas </a:t>
          </a:r>
          <a:r>
            <a:rPr lang="fr-FR" dirty="0">
              <a:solidFill>
                <a:srgbClr val="002060"/>
              </a:solidFill>
            </a:rPr>
            <a:t>un instrument de prédiction ni de sélection</a:t>
          </a:r>
        </a:p>
      </dgm:t>
    </dgm:pt>
    <dgm:pt modelId="{500D2B64-1751-4B70-A5FB-91CCE288E2BD}" type="parTrans" cxnId="{63E8861E-1372-4DDE-883C-15692D1C4CCE}">
      <dgm:prSet/>
      <dgm:spPr/>
      <dgm:t>
        <a:bodyPr/>
        <a:lstStyle/>
        <a:p>
          <a:endParaRPr lang="fr-FR">
            <a:solidFill>
              <a:srgbClr val="002060"/>
            </a:solidFill>
          </a:endParaRPr>
        </a:p>
      </dgm:t>
    </dgm:pt>
    <dgm:pt modelId="{95C81BAC-300F-466E-A1BD-47AD4FD856BA}" type="sibTrans" cxnId="{63E8861E-1372-4DDE-883C-15692D1C4CCE}">
      <dgm:prSet/>
      <dgm:spPr/>
      <dgm:t>
        <a:bodyPr/>
        <a:lstStyle/>
        <a:p>
          <a:endParaRPr lang="fr-FR">
            <a:solidFill>
              <a:srgbClr val="002060"/>
            </a:solidFill>
          </a:endParaRPr>
        </a:p>
      </dgm:t>
    </dgm:pt>
    <dgm:pt modelId="{3A56E42B-555B-4F82-A0EA-6CC0F7AC4808}">
      <dgm:prSet phldrT="[Texte]"/>
      <dgm:spPr/>
      <dgm:t>
        <a:bodyPr/>
        <a:lstStyle/>
        <a:p>
          <a:r>
            <a:rPr lang="fr-FR" b="1" u="sng" dirty="0">
              <a:solidFill>
                <a:srgbClr val="002060"/>
              </a:solidFill>
              <a:effectLst/>
            </a:rPr>
            <a:t>Constitue</a:t>
          </a:r>
          <a:r>
            <a:rPr lang="fr-FR" b="0" dirty="0">
              <a:solidFill>
                <a:srgbClr val="002060"/>
              </a:solidFill>
            </a:rPr>
            <a:t> un outil de régulation dans l’activité des enseignants</a:t>
          </a:r>
        </a:p>
      </dgm:t>
    </dgm:pt>
    <dgm:pt modelId="{652E16CB-8B5B-410C-B70A-A31E7C1C9C7B}" type="parTrans" cxnId="{A87229D2-C1D8-43E8-AC09-EC3E125D67ED}">
      <dgm:prSet/>
      <dgm:spPr/>
      <dgm:t>
        <a:bodyPr/>
        <a:lstStyle/>
        <a:p>
          <a:endParaRPr lang="fr-FR">
            <a:solidFill>
              <a:srgbClr val="002060"/>
            </a:solidFill>
          </a:endParaRPr>
        </a:p>
      </dgm:t>
    </dgm:pt>
    <dgm:pt modelId="{603C95C5-7CED-49F4-A6BA-0ECB61E72C49}" type="sibTrans" cxnId="{A87229D2-C1D8-43E8-AC09-EC3E125D67ED}">
      <dgm:prSet/>
      <dgm:spPr/>
      <dgm:t>
        <a:bodyPr/>
        <a:lstStyle/>
        <a:p>
          <a:endParaRPr lang="fr-FR">
            <a:solidFill>
              <a:srgbClr val="002060"/>
            </a:solidFill>
          </a:endParaRPr>
        </a:p>
      </dgm:t>
    </dgm:pt>
    <dgm:pt modelId="{8575C9D5-C7C9-4782-A6F6-76AB850D2AF5}">
      <dgm:prSet phldrT="[Texte]"/>
      <dgm:spPr/>
      <dgm:t>
        <a:bodyPr/>
        <a:lstStyle/>
        <a:p>
          <a:r>
            <a:rPr lang="fr-FR" b="1" dirty="0">
              <a:solidFill>
                <a:srgbClr val="002060"/>
              </a:solidFill>
            </a:rPr>
            <a:t>Repose</a:t>
          </a:r>
          <a:r>
            <a:rPr lang="fr-FR" dirty="0">
              <a:solidFill>
                <a:srgbClr val="002060"/>
              </a:solidFill>
            </a:rPr>
            <a:t> sur une </a:t>
          </a:r>
          <a:r>
            <a:rPr lang="fr-FR" b="1" u="sng" dirty="0">
              <a:solidFill>
                <a:srgbClr val="002060"/>
              </a:solidFill>
            </a:rPr>
            <a:t>observation attentive </a:t>
          </a:r>
          <a:r>
            <a:rPr lang="fr-FR" dirty="0">
              <a:solidFill>
                <a:srgbClr val="002060"/>
              </a:solidFill>
            </a:rPr>
            <a:t>et une </a:t>
          </a:r>
          <a:r>
            <a:rPr lang="fr-FR" b="1" u="sng" dirty="0">
              <a:solidFill>
                <a:srgbClr val="002060"/>
              </a:solidFill>
            </a:rPr>
            <a:t>interprétation</a:t>
          </a:r>
          <a:endParaRPr lang="fr-FR" u="sng" dirty="0">
            <a:solidFill>
              <a:srgbClr val="002060"/>
            </a:solidFill>
          </a:endParaRPr>
        </a:p>
      </dgm:t>
    </dgm:pt>
    <dgm:pt modelId="{05BEE87E-9690-41D9-B544-DE5BB22AC5F2}" type="parTrans" cxnId="{3E2CD5F0-5612-47E0-8660-3ED2C6F69CBD}">
      <dgm:prSet/>
      <dgm:spPr/>
      <dgm:t>
        <a:bodyPr/>
        <a:lstStyle/>
        <a:p>
          <a:endParaRPr lang="fr-FR">
            <a:solidFill>
              <a:srgbClr val="002060"/>
            </a:solidFill>
          </a:endParaRPr>
        </a:p>
      </dgm:t>
    </dgm:pt>
    <dgm:pt modelId="{A8C9B4EC-11B2-4CCB-91D6-6E5264F1535A}" type="sibTrans" cxnId="{3E2CD5F0-5612-47E0-8660-3ED2C6F69CBD}">
      <dgm:prSet/>
      <dgm:spPr/>
      <dgm:t>
        <a:bodyPr/>
        <a:lstStyle/>
        <a:p>
          <a:endParaRPr lang="fr-FR">
            <a:solidFill>
              <a:srgbClr val="002060"/>
            </a:solidFill>
          </a:endParaRPr>
        </a:p>
      </dgm:t>
    </dgm:pt>
    <dgm:pt modelId="{5B269D02-DA9D-4C00-B89D-EFF1B8C0D299}">
      <dgm:prSet phldrT="[Texte]"/>
      <dgm:spPr/>
      <dgm:t>
        <a:bodyPr/>
        <a:lstStyle/>
        <a:p>
          <a:r>
            <a:rPr lang="fr-FR" b="1" u="sng" dirty="0">
              <a:solidFill>
                <a:srgbClr val="002060"/>
              </a:solidFill>
            </a:rPr>
            <a:t>S’attache à mettre en valeur</a:t>
          </a:r>
          <a:r>
            <a:rPr lang="fr-FR" dirty="0">
              <a:solidFill>
                <a:srgbClr val="002060"/>
              </a:solidFill>
            </a:rPr>
            <a:t>, au-delà du résultat obtenu, </a:t>
          </a:r>
          <a:br>
            <a:rPr lang="fr-FR" dirty="0">
              <a:solidFill>
                <a:srgbClr val="002060"/>
              </a:solidFill>
            </a:rPr>
          </a:br>
          <a:r>
            <a:rPr lang="fr-FR" dirty="0">
              <a:solidFill>
                <a:srgbClr val="002060"/>
              </a:solidFill>
            </a:rPr>
            <a:t>le </a:t>
          </a:r>
          <a:r>
            <a:rPr lang="fr-FR" b="1" u="sng" dirty="0">
              <a:solidFill>
                <a:srgbClr val="002060"/>
              </a:solidFill>
            </a:rPr>
            <a:t>cheminement</a:t>
          </a:r>
          <a:r>
            <a:rPr lang="fr-FR" dirty="0">
              <a:solidFill>
                <a:srgbClr val="002060"/>
              </a:solidFill>
            </a:rPr>
            <a:t> de l’enfant et </a:t>
          </a:r>
          <a:br>
            <a:rPr lang="fr-FR" dirty="0">
              <a:solidFill>
                <a:srgbClr val="002060"/>
              </a:solidFill>
            </a:rPr>
          </a:br>
          <a:r>
            <a:rPr lang="fr-FR" b="0" u="none" dirty="0">
              <a:solidFill>
                <a:srgbClr val="002060"/>
              </a:solidFill>
            </a:rPr>
            <a:t>les </a:t>
          </a:r>
          <a:r>
            <a:rPr lang="fr-FR" b="1" u="sng" dirty="0">
              <a:solidFill>
                <a:srgbClr val="002060"/>
              </a:solidFill>
            </a:rPr>
            <a:t>progrès </a:t>
          </a:r>
          <a:r>
            <a:rPr lang="fr-FR" dirty="0">
              <a:solidFill>
                <a:srgbClr val="002060"/>
              </a:solidFill>
            </a:rPr>
            <a:t>qu’il fait par rapport à lui-même</a:t>
          </a:r>
        </a:p>
      </dgm:t>
    </dgm:pt>
    <dgm:pt modelId="{C75D2C73-492E-4299-8349-A08003569AE2}" type="parTrans" cxnId="{DF9026A2-B11F-4A04-915E-DAD047BE746F}">
      <dgm:prSet/>
      <dgm:spPr/>
      <dgm:t>
        <a:bodyPr/>
        <a:lstStyle/>
        <a:p>
          <a:endParaRPr lang="fr-FR">
            <a:solidFill>
              <a:srgbClr val="002060"/>
            </a:solidFill>
          </a:endParaRPr>
        </a:p>
      </dgm:t>
    </dgm:pt>
    <dgm:pt modelId="{3EFE62DB-E4E1-4953-9D93-B403C8B280B7}" type="sibTrans" cxnId="{DF9026A2-B11F-4A04-915E-DAD047BE746F}">
      <dgm:prSet/>
      <dgm:spPr/>
      <dgm:t>
        <a:bodyPr/>
        <a:lstStyle/>
        <a:p>
          <a:endParaRPr lang="fr-FR">
            <a:solidFill>
              <a:srgbClr val="002060"/>
            </a:solidFill>
          </a:endParaRPr>
        </a:p>
      </dgm:t>
    </dgm:pt>
    <dgm:pt modelId="{0EC636EA-40BF-44EE-8709-167D921549DD}">
      <dgm:prSet phldrT="[Texte]"/>
      <dgm:spPr/>
      <dgm:t>
        <a:bodyPr/>
        <a:lstStyle/>
        <a:p>
          <a:r>
            <a:rPr lang="fr-FR" dirty="0">
              <a:solidFill>
                <a:srgbClr val="002060"/>
              </a:solidFill>
            </a:rPr>
            <a:t>Est mise en œuvre selon des </a:t>
          </a:r>
          <a:br>
            <a:rPr lang="fr-FR" dirty="0">
              <a:solidFill>
                <a:srgbClr val="002060"/>
              </a:solidFill>
            </a:rPr>
          </a:br>
          <a:r>
            <a:rPr lang="fr-FR" b="1" dirty="0">
              <a:solidFill>
                <a:srgbClr val="002060"/>
              </a:solidFill>
            </a:rPr>
            <a:t>modalités définies au sein de l’école</a:t>
          </a:r>
        </a:p>
      </dgm:t>
    </dgm:pt>
    <dgm:pt modelId="{64A687ED-378F-4D00-A73B-9E21EBEC38F6}" type="parTrans" cxnId="{F1828E97-245E-4FAD-8114-E6017DDF1879}">
      <dgm:prSet/>
      <dgm:spPr/>
      <dgm:t>
        <a:bodyPr/>
        <a:lstStyle/>
        <a:p>
          <a:endParaRPr lang="fr-FR">
            <a:solidFill>
              <a:srgbClr val="002060"/>
            </a:solidFill>
          </a:endParaRPr>
        </a:p>
      </dgm:t>
    </dgm:pt>
    <dgm:pt modelId="{421667FE-2C6A-41ED-A71B-150933FC24E2}" type="sibTrans" cxnId="{F1828E97-245E-4FAD-8114-E6017DDF1879}">
      <dgm:prSet/>
      <dgm:spPr/>
      <dgm:t>
        <a:bodyPr/>
        <a:lstStyle/>
        <a:p>
          <a:endParaRPr lang="fr-FR">
            <a:solidFill>
              <a:srgbClr val="002060"/>
            </a:solidFill>
          </a:endParaRPr>
        </a:p>
      </dgm:t>
    </dgm:pt>
    <dgm:pt modelId="{2BAD5BB4-6ADB-4B02-94B6-EF621B4408D9}" type="pres">
      <dgm:prSet presAssocID="{99881609-8A62-46A9-B937-4772C9F70098}" presName="hierChild1" presStyleCnt="0">
        <dgm:presLayoutVars>
          <dgm:orgChart val="1"/>
          <dgm:chPref val="1"/>
          <dgm:dir/>
          <dgm:animOne val="branch"/>
          <dgm:animLvl val="lvl"/>
          <dgm:resizeHandles/>
        </dgm:presLayoutVars>
      </dgm:prSet>
      <dgm:spPr/>
      <dgm:t>
        <a:bodyPr/>
        <a:lstStyle/>
        <a:p>
          <a:endParaRPr lang="fr-FR"/>
        </a:p>
      </dgm:t>
    </dgm:pt>
    <dgm:pt modelId="{FA5A4766-86F5-4A0F-9903-1C85663F2FB0}" type="pres">
      <dgm:prSet presAssocID="{640BD6DF-BA03-4C02-87D8-FCCE762D21D8}" presName="hierRoot1" presStyleCnt="0">
        <dgm:presLayoutVars>
          <dgm:hierBranch val="init"/>
        </dgm:presLayoutVars>
      </dgm:prSet>
      <dgm:spPr/>
    </dgm:pt>
    <dgm:pt modelId="{A2414058-4B83-4298-894D-D135A0C5C15D}" type="pres">
      <dgm:prSet presAssocID="{640BD6DF-BA03-4C02-87D8-FCCE762D21D8}" presName="rootComposite1" presStyleCnt="0"/>
      <dgm:spPr/>
    </dgm:pt>
    <dgm:pt modelId="{F1E1A279-476B-4AB1-8135-47F639AB46FB}" type="pres">
      <dgm:prSet presAssocID="{640BD6DF-BA03-4C02-87D8-FCCE762D21D8}" presName="rootText1" presStyleLbl="node0" presStyleIdx="0" presStyleCnt="1" custScaleX="81234" custLinFactX="-3500" custLinFactNeighborX="-100000">
        <dgm:presLayoutVars>
          <dgm:chPref val="3"/>
        </dgm:presLayoutVars>
      </dgm:prSet>
      <dgm:spPr/>
      <dgm:t>
        <a:bodyPr/>
        <a:lstStyle/>
        <a:p>
          <a:endParaRPr lang="fr-FR"/>
        </a:p>
      </dgm:t>
    </dgm:pt>
    <dgm:pt modelId="{C64D1C93-0812-46A5-B5B8-BEEF0A807B6D}" type="pres">
      <dgm:prSet presAssocID="{640BD6DF-BA03-4C02-87D8-FCCE762D21D8}" presName="rootConnector1" presStyleLbl="node1" presStyleIdx="0" presStyleCnt="0"/>
      <dgm:spPr/>
      <dgm:t>
        <a:bodyPr/>
        <a:lstStyle/>
        <a:p>
          <a:endParaRPr lang="fr-FR"/>
        </a:p>
      </dgm:t>
    </dgm:pt>
    <dgm:pt modelId="{3E978BC4-1BF2-4CCB-967E-04F4A8C9F258}" type="pres">
      <dgm:prSet presAssocID="{640BD6DF-BA03-4C02-87D8-FCCE762D21D8}" presName="hierChild2" presStyleCnt="0"/>
      <dgm:spPr/>
    </dgm:pt>
    <dgm:pt modelId="{11620B06-41F6-456D-A8A6-AF7AFB1EAE31}" type="pres">
      <dgm:prSet presAssocID="{652E16CB-8B5B-410C-B70A-A31E7C1C9C7B}" presName="Name64" presStyleLbl="parChTrans1D2" presStyleIdx="0" presStyleCnt="5"/>
      <dgm:spPr/>
      <dgm:t>
        <a:bodyPr/>
        <a:lstStyle/>
        <a:p>
          <a:endParaRPr lang="fr-FR"/>
        </a:p>
      </dgm:t>
    </dgm:pt>
    <dgm:pt modelId="{80C01E5D-7C60-4850-B0C9-CC30B3871D16}" type="pres">
      <dgm:prSet presAssocID="{3A56E42B-555B-4F82-A0EA-6CC0F7AC4808}" presName="hierRoot2" presStyleCnt="0">
        <dgm:presLayoutVars>
          <dgm:hierBranch val="init"/>
        </dgm:presLayoutVars>
      </dgm:prSet>
      <dgm:spPr/>
    </dgm:pt>
    <dgm:pt modelId="{5D2D94D2-CBBA-43F2-AC4F-8150A5921A13}" type="pres">
      <dgm:prSet presAssocID="{3A56E42B-555B-4F82-A0EA-6CC0F7AC4808}" presName="rootComposite" presStyleCnt="0"/>
      <dgm:spPr/>
    </dgm:pt>
    <dgm:pt modelId="{F4F704E4-58C9-497F-9C28-8B2EC74A7FFE}" type="pres">
      <dgm:prSet presAssocID="{3A56E42B-555B-4F82-A0EA-6CC0F7AC4808}" presName="rootText" presStyleLbl="node2" presStyleIdx="0" presStyleCnt="5" custScaleX="267406" custLinFactNeighborX="20480">
        <dgm:presLayoutVars>
          <dgm:chPref val="3"/>
        </dgm:presLayoutVars>
      </dgm:prSet>
      <dgm:spPr/>
      <dgm:t>
        <a:bodyPr/>
        <a:lstStyle/>
        <a:p>
          <a:endParaRPr lang="fr-FR"/>
        </a:p>
      </dgm:t>
    </dgm:pt>
    <dgm:pt modelId="{713FBE49-42F7-417E-AF6B-C3FC841909B1}" type="pres">
      <dgm:prSet presAssocID="{3A56E42B-555B-4F82-A0EA-6CC0F7AC4808}" presName="rootConnector" presStyleLbl="node2" presStyleIdx="0" presStyleCnt="5"/>
      <dgm:spPr/>
      <dgm:t>
        <a:bodyPr/>
        <a:lstStyle/>
        <a:p>
          <a:endParaRPr lang="fr-FR"/>
        </a:p>
      </dgm:t>
    </dgm:pt>
    <dgm:pt modelId="{0BE3901F-F66D-4CEF-9422-C63CEEA322CB}" type="pres">
      <dgm:prSet presAssocID="{3A56E42B-555B-4F82-A0EA-6CC0F7AC4808}" presName="hierChild4" presStyleCnt="0"/>
      <dgm:spPr/>
    </dgm:pt>
    <dgm:pt modelId="{3C1BB8CD-F00F-4DF2-8315-925E5C24FFC0}" type="pres">
      <dgm:prSet presAssocID="{3A56E42B-555B-4F82-A0EA-6CC0F7AC4808}" presName="hierChild5" presStyleCnt="0"/>
      <dgm:spPr/>
    </dgm:pt>
    <dgm:pt modelId="{19A7A051-3B15-4201-865B-CF44E40B63AE}" type="pres">
      <dgm:prSet presAssocID="{500D2B64-1751-4B70-A5FB-91CCE288E2BD}" presName="Name64" presStyleLbl="parChTrans1D2" presStyleIdx="1" presStyleCnt="5"/>
      <dgm:spPr/>
      <dgm:t>
        <a:bodyPr/>
        <a:lstStyle/>
        <a:p>
          <a:endParaRPr lang="fr-FR"/>
        </a:p>
      </dgm:t>
    </dgm:pt>
    <dgm:pt modelId="{6A9245AC-84AB-4063-A240-10C1F08423A4}" type="pres">
      <dgm:prSet presAssocID="{10FD6D73-52B3-4593-9870-0C996CE1D821}" presName="hierRoot2" presStyleCnt="0">
        <dgm:presLayoutVars>
          <dgm:hierBranch val="init"/>
        </dgm:presLayoutVars>
      </dgm:prSet>
      <dgm:spPr/>
    </dgm:pt>
    <dgm:pt modelId="{500A11DB-5DE4-4A36-AE44-42C217A0B352}" type="pres">
      <dgm:prSet presAssocID="{10FD6D73-52B3-4593-9870-0C996CE1D821}" presName="rootComposite" presStyleCnt="0"/>
      <dgm:spPr/>
    </dgm:pt>
    <dgm:pt modelId="{EB607748-2643-43A6-93F4-717E553CCC03}" type="pres">
      <dgm:prSet presAssocID="{10FD6D73-52B3-4593-9870-0C996CE1D821}" presName="rootText" presStyleLbl="node2" presStyleIdx="1" presStyleCnt="5" custScaleX="267406" custLinFactNeighborX="20480">
        <dgm:presLayoutVars>
          <dgm:chPref val="3"/>
        </dgm:presLayoutVars>
      </dgm:prSet>
      <dgm:spPr/>
      <dgm:t>
        <a:bodyPr/>
        <a:lstStyle/>
        <a:p>
          <a:endParaRPr lang="fr-FR"/>
        </a:p>
      </dgm:t>
    </dgm:pt>
    <dgm:pt modelId="{AA13ED28-44DD-48F1-9C8B-41AACB920410}" type="pres">
      <dgm:prSet presAssocID="{10FD6D73-52B3-4593-9870-0C996CE1D821}" presName="rootConnector" presStyleLbl="node2" presStyleIdx="1" presStyleCnt="5"/>
      <dgm:spPr/>
      <dgm:t>
        <a:bodyPr/>
        <a:lstStyle/>
        <a:p>
          <a:endParaRPr lang="fr-FR"/>
        </a:p>
      </dgm:t>
    </dgm:pt>
    <dgm:pt modelId="{F19668D1-A27B-4ADC-A00A-C7F99271AFCE}" type="pres">
      <dgm:prSet presAssocID="{10FD6D73-52B3-4593-9870-0C996CE1D821}" presName="hierChild4" presStyleCnt="0"/>
      <dgm:spPr/>
    </dgm:pt>
    <dgm:pt modelId="{BDCCB426-4525-45F3-9CB5-DF33358183FD}" type="pres">
      <dgm:prSet presAssocID="{10FD6D73-52B3-4593-9870-0C996CE1D821}" presName="hierChild5" presStyleCnt="0"/>
      <dgm:spPr/>
    </dgm:pt>
    <dgm:pt modelId="{C4A99AC9-03BF-4E59-A9A7-E6917BBBA80C}" type="pres">
      <dgm:prSet presAssocID="{05BEE87E-9690-41D9-B544-DE5BB22AC5F2}" presName="Name64" presStyleLbl="parChTrans1D2" presStyleIdx="2" presStyleCnt="5"/>
      <dgm:spPr/>
      <dgm:t>
        <a:bodyPr/>
        <a:lstStyle/>
        <a:p>
          <a:endParaRPr lang="fr-FR"/>
        </a:p>
      </dgm:t>
    </dgm:pt>
    <dgm:pt modelId="{7FAD9B71-A853-41FB-81EA-85380590E8E1}" type="pres">
      <dgm:prSet presAssocID="{8575C9D5-C7C9-4782-A6F6-76AB850D2AF5}" presName="hierRoot2" presStyleCnt="0">
        <dgm:presLayoutVars>
          <dgm:hierBranch val="init"/>
        </dgm:presLayoutVars>
      </dgm:prSet>
      <dgm:spPr/>
    </dgm:pt>
    <dgm:pt modelId="{0ED9A000-3310-468C-B613-8DBDB4F9AADA}" type="pres">
      <dgm:prSet presAssocID="{8575C9D5-C7C9-4782-A6F6-76AB850D2AF5}" presName="rootComposite" presStyleCnt="0"/>
      <dgm:spPr/>
    </dgm:pt>
    <dgm:pt modelId="{0EF3EA2C-B205-4AB3-961D-214E71E62889}" type="pres">
      <dgm:prSet presAssocID="{8575C9D5-C7C9-4782-A6F6-76AB850D2AF5}" presName="rootText" presStyleLbl="node2" presStyleIdx="2" presStyleCnt="5" custScaleX="267406" custLinFactNeighborX="20480">
        <dgm:presLayoutVars>
          <dgm:chPref val="3"/>
        </dgm:presLayoutVars>
      </dgm:prSet>
      <dgm:spPr/>
      <dgm:t>
        <a:bodyPr/>
        <a:lstStyle/>
        <a:p>
          <a:endParaRPr lang="fr-FR"/>
        </a:p>
      </dgm:t>
    </dgm:pt>
    <dgm:pt modelId="{A9A689D4-4D34-4A93-9979-2F00386775B8}" type="pres">
      <dgm:prSet presAssocID="{8575C9D5-C7C9-4782-A6F6-76AB850D2AF5}" presName="rootConnector" presStyleLbl="node2" presStyleIdx="2" presStyleCnt="5"/>
      <dgm:spPr/>
      <dgm:t>
        <a:bodyPr/>
        <a:lstStyle/>
        <a:p>
          <a:endParaRPr lang="fr-FR"/>
        </a:p>
      </dgm:t>
    </dgm:pt>
    <dgm:pt modelId="{F33BA68C-FA6C-457B-A21E-48A521C371FA}" type="pres">
      <dgm:prSet presAssocID="{8575C9D5-C7C9-4782-A6F6-76AB850D2AF5}" presName="hierChild4" presStyleCnt="0"/>
      <dgm:spPr/>
    </dgm:pt>
    <dgm:pt modelId="{23DC98FB-9FEA-48C6-A32C-2357C75BD07B}" type="pres">
      <dgm:prSet presAssocID="{8575C9D5-C7C9-4782-A6F6-76AB850D2AF5}" presName="hierChild5" presStyleCnt="0"/>
      <dgm:spPr/>
    </dgm:pt>
    <dgm:pt modelId="{A9501348-94CF-4789-B6EF-7A9BF9EC606C}" type="pres">
      <dgm:prSet presAssocID="{C75D2C73-492E-4299-8349-A08003569AE2}" presName="Name64" presStyleLbl="parChTrans1D2" presStyleIdx="3" presStyleCnt="5"/>
      <dgm:spPr/>
      <dgm:t>
        <a:bodyPr/>
        <a:lstStyle/>
        <a:p>
          <a:endParaRPr lang="fr-FR"/>
        </a:p>
      </dgm:t>
    </dgm:pt>
    <dgm:pt modelId="{2AE9F5C1-EF3C-42B4-B31E-78AB30C33F11}" type="pres">
      <dgm:prSet presAssocID="{5B269D02-DA9D-4C00-B89D-EFF1B8C0D299}" presName="hierRoot2" presStyleCnt="0">
        <dgm:presLayoutVars>
          <dgm:hierBranch val="init"/>
        </dgm:presLayoutVars>
      </dgm:prSet>
      <dgm:spPr/>
    </dgm:pt>
    <dgm:pt modelId="{A4A2964F-98E0-4B34-B360-5E6CCC2DA50D}" type="pres">
      <dgm:prSet presAssocID="{5B269D02-DA9D-4C00-B89D-EFF1B8C0D299}" presName="rootComposite" presStyleCnt="0"/>
      <dgm:spPr/>
    </dgm:pt>
    <dgm:pt modelId="{3BD01416-BA09-41A4-8F7C-A477C06A5C25}" type="pres">
      <dgm:prSet presAssocID="{5B269D02-DA9D-4C00-B89D-EFF1B8C0D299}" presName="rootText" presStyleLbl="node2" presStyleIdx="3" presStyleCnt="5" custScaleX="267406" custLinFactNeighborX="20480">
        <dgm:presLayoutVars>
          <dgm:chPref val="3"/>
        </dgm:presLayoutVars>
      </dgm:prSet>
      <dgm:spPr/>
      <dgm:t>
        <a:bodyPr/>
        <a:lstStyle/>
        <a:p>
          <a:endParaRPr lang="fr-FR"/>
        </a:p>
      </dgm:t>
    </dgm:pt>
    <dgm:pt modelId="{3C8E4FB2-7056-4571-B413-CD63DB1351D5}" type="pres">
      <dgm:prSet presAssocID="{5B269D02-DA9D-4C00-B89D-EFF1B8C0D299}" presName="rootConnector" presStyleLbl="node2" presStyleIdx="3" presStyleCnt="5"/>
      <dgm:spPr/>
      <dgm:t>
        <a:bodyPr/>
        <a:lstStyle/>
        <a:p>
          <a:endParaRPr lang="fr-FR"/>
        </a:p>
      </dgm:t>
    </dgm:pt>
    <dgm:pt modelId="{6A0B6EE8-E090-4116-B76B-33A267EDCA7B}" type="pres">
      <dgm:prSet presAssocID="{5B269D02-DA9D-4C00-B89D-EFF1B8C0D299}" presName="hierChild4" presStyleCnt="0"/>
      <dgm:spPr/>
    </dgm:pt>
    <dgm:pt modelId="{405B8F93-B45C-4DA9-BA3F-EAAE1D6802D5}" type="pres">
      <dgm:prSet presAssocID="{5B269D02-DA9D-4C00-B89D-EFF1B8C0D299}" presName="hierChild5" presStyleCnt="0"/>
      <dgm:spPr/>
    </dgm:pt>
    <dgm:pt modelId="{A93F8865-2B02-4D0B-81E1-1E23F0F5B564}" type="pres">
      <dgm:prSet presAssocID="{64A687ED-378F-4D00-A73B-9E21EBEC38F6}" presName="Name64" presStyleLbl="parChTrans1D2" presStyleIdx="4" presStyleCnt="5"/>
      <dgm:spPr/>
      <dgm:t>
        <a:bodyPr/>
        <a:lstStyle/>
        <a:p>
          <a:endParaRPr lang="fr-FR"/>
        </a:p>
      </dgm:t>
    </dgm:pt>
    <dgm:pt modelId="{AA5306FA-0528-4A3C-B6B1-48247C639F36}" type="pres">
      <dgm:prSet presAssocID="{0EC636EA-40BF-44EE-8709-167D921549DD}" presName="hierRoot2" presStyleCnt="0">
        <dgm:presLayoutVars>
          <dgm:hierBranch val="init"/>
        </dgm:presLayoutVars>
      </dgm:prSet>
      <dgm:spPr/>
    </dgm:pt>
    <dgm:pt modelId="{D436D985-BE15-4FF0-A52A-84813E3FA4C3}" type="pres">
      <dgm:prSet presAssocID="{0EC636EA-40BF-44EE-8709-167D921549DD}" presName="rootComposite" presStyleCnt="0"/>
      <dgm:spPr/>
    </dgm:pt>
    <dgm:pt modelId="{5B38A5AB-63A9-43BF-972D-FB0928EA4999}" type="pres">
      <dgm:prSet presAssocID="{0EC636EA-40BF-44EE-8709-167D921549DD}" presName="rootText" presStyleLbl="node2" presStyleIdx="4" presStyleCnt="5" custScaleX="267406" custLinFactNeighborX="20480">
        <dgm:presLayoutVars>
          <dgm:chPref val="3"/>
        </dgm:presLayoutVars>
      </dgm:prSet>
      <dgm:spPr/>
      <dgm:t>
        <a:bodyPr/>
        <a:lstStyle/>
        <a:p>
          <a:endParaRPr lang="fr-FR"/>
        </a:p>
      </dgm:t>
    </dgm:pt>
    <dgm:pt modelId="{E538E1AC-B372-4DF9-84C8-91B2412AA741}" type="pres">
      <dgm:prSet presAssocID="{0EC636EA-40BF-44EE-8709-167D921549DD}" presName="rootConnector" presStyleLbl="node2" presStyleIdx="4" presStyleCnt="5"/>
      <dgm:spPr/>
      <dgm:t>
        <a:bodyPr/>
        <a:lstStyle/>
        <a:p>
          <a:endParaRPr lang="fr-FR"/>
        </a:p>
      </dgm:t>
    </dgm:pt>
    <dgm:pt modelId="{772EDBAE-9BCC-4ADF-9C85-D2B8B54F3A9C}" type="pres">
      <dgm:prSet presAssocID="{0EC636EA-40BF-44EE-8709-167D921549DD}" presName="hierChild4" presStyleCnt="0"/>
      <dgm:spPr/>
    </dgm:pt>
    <dgm:pt modelId="{8E245E3C-A7E7-4F79-8FA7-2A368E3C75E0}" type="pres">
      <dgm:prSet presAssocID="{0EC636EA-40BF-44EE-8709-167D921549DD}" presName="hierChild5" presStyleCnt="0"/>
      <dgm:spPr/>
    </dgm:pt>
    <dgm:pt modelId="{E8E57B38-6BEF-489B-994E-B6D843C29C47}" type="pres">
      <dgm:prSet presAssocID="{640BD6DF-BA03-4C02-87D8-FCCE762D21D8}" presName="hierChild3" presStyleCnt="0"/>
      <dgm:spPr/>
    </dgm:pt>
  </dgm:ptLst>
  <dgm:cxnLst>
    <dgm:cxn modelId="{65E8CAFA-A548-40F8-A324-981484D129AB}" type="presOf" srcId="{5B269D02-DA9D-4C00-B89D-EFF1B8C0D299}" destId="{3BD01416-BA09-41A4-8F7C-A477C06A5C25}" srcOrd="0" destOrd="0" presId="urn:microsoft.com/office/officeart/2009/3/layout/HorizontalOrganizationChart"/>
    <dgm:cxn modelId="{D155E48E-A646-4029-ABAC-6C18C49A8C12}" type="presOf" srcId="{C75D2C73-492E-4299-8349-A08003569AE2}" destId="{A9501348-94CF-4789-B6EF-7A9BF9EC606C}" srcOrd="0" destOrd="0" presId="urn:microsoft.com/office/officeart/2009/3/layout/HorizontalOrganizationChart"/>
    <dgm:cxn modelId="{8F270E94-CF2B-4D32-BAB2-EE3F8919DEE3}" type="presOf" srcId="{652E16CB-8B5B-410C-B70A-A31E7C1C9C7B}" destId="{11620B06-41F6-456D-A8A6-AF7AFB1EAE31}" srcOrd="0" destOrd="0" presId="urn:microsoft.com/office/officeart/2009/3/layout/HorizontalOrganizationChart"/>
    <dgm:cxn modelId="{FCE69772-5F10-4FA0-AA3F-F8817FC0AE0F}" type="presOf" srcId="{0EC636EA-40BF-44EE-8709-167D921549DD}" destId="{5B38A5AB-63A9-43BF-972D-FB0928EA4999}" srcOrd="0" destOrd="0" presId="urn:microsoft.com/office/officeart/2009/3/layout/HorizontalOrganizationChart"/>
    <dgm:cxn modelId="{A8395E97-719F-4F7D-BE9F-A95A673D3CE1}" type="presOf" srcId="{64A687ED-378F-4D00-A73B-9E21EBEC38F6}" destId="{A93F8865-2B02-4D0B-81E1-1E23F0F5B564}" srcOrd="0" destOrd="0" presId="urn:microsoft.com/office/officeart/2009/3/layout/HorizontalOrganizationChart"/>
    <dgm:cxn modelId="{63E8861E-1372-4DDE-883C-15692D1C4CCE}" srcId="{640BD6DF-BA03-4C02-87D8-FCCE762D21D8}" destId="{10FD6D73-52B3-4593-9870-0C996CE1D821}" srcOrd="1" destOrd="0" parTransId="{500D2B64-1751-4B70-A5FB-91CCE288E2BD}" sibTransId="{95C81BAC-300F-466E-A1BD-47AD4FD856BA}"/>
    <dgm:cxn modelId="{99E61B93-F95F-4A5A-9D48-F6951D77E7EE}" type="presOf" srcId="{10FD6D73-52B3-4593-9870-0C996CE1D821}" destId="{EB607748-2643-43A6-93F4-717E553CCC03}" srcOrd="0" destOrd="0" presId="urn:microsoft.com/office/officeart/2009/3/layout/HorizontalOrganizationChart"/>
    <dgm:cxn modelId="{7B565F64-B7C8-4798-83E2-017560039CBA}" type="presOf" srcId="{0EC636EA-40BF-44EE-8709-167D921549DD}" destId="{E538E1AC-B372-4DF9-84C8-91B2412AA741}" srcOrd="1" destOrd="0" presId="urn:microsoft.com/office/officeart/2009/3/layout/HorizontalOrganizationChart"/>
    <dgm:cxn modelId="{3E2CD5F0-5612-47E0-8660-3ED2C6F69CBD}" srcId="{640BD6DF-BA03-4C02-87D8-FCCE762D21D8}" destId="{8575C9D5-C7C9-4782-A6F6-76AB850D2AF5}" srcOrd="2" destOrd="0" parTransId="{05BEE87E-9690-41D9-B544-DE5BB22AC5F2}" sibTransId="{A8C9B4EC-11B2-4CCB-91D6-6E5264F1535A}"/>
    <dgm:cxn modelId="{F74B6BD6-C557-44BF-BDD5-CB6EB6A034B4}" srcId="{99881609-8A62-46A9-B937-4772C9F70098}" destId="{640BD6DF-BA03-4C02-87D8-FCCE762D21D8}" srcOrd="0" destOrd="0" parTransId="{74415419-DE2C-48BD-8AB9-28F32ED9FC6E}" sibTransId="{BB86D598-8A92-47EC-802B-BBAA78DD0D46}"/>
    <dgm:cxn modelId="{F1828E97-245E-4FAD-8114-E6017DDF1879}" srcId="{640BD6DF-BA03-4C02-87D8-FCCE762D21D8}" destId="{0EC636EA-40BF-44EE-8709-167D921549DD}" srcOrd="4" destOrd="0" parTransId="{64A687ED-378F-4D00-A73B-9E21EBEC38F6}" sibTransId="{421667FE-2C6A-41ED-A71B-150933FC24E2}"/>
    <dgm:cxn modelId="{A3ECBE10-FDDC-4903-8375-BD893A1D97C9}" type="presOf" srcId="{05BEE87E-9690-41D9-B544-DE5BB22AC5F2}" destId="{C4A99AC9-03BF-4E59-A9A7-E6917BBBA80C}" srcOrd="0" destOrd="0" presId="urn:microsoft.com/office/officeart/2009/3/layout/HorizontalOrganizationChart"/>
    <dgm:cxn modelId="{DEFC0468-3259-4A9B-8AC3-8D48F6DEFBC7}" type="presOf" srcId="{500D2B64-1751-4B70-A5FB-91CCE288E2BD}" destId="{19A7A051-3B15-4201-865B-CF44E40B63AE}" srcOrd="0" destOrd="0" presId="urn:microsoft.com/office/officeart/2009/3/layout/HorizontalOrganizationChart"/>
    <dgm:cxn modelId="{02DE2038-A4D7-4B92-B9D8-2233EFA35DBE}" type="presOf" srcId="{3A56E42B-555B-4F82-A0EA-6CC0F7AC4808}" destId="{F4F704E4-58C9-497F-9C28-8B2EC74A7FFE}" srcOrd="0" destOrd="0" presId="urn:microsoft.com/office/officeart/2009/3/layout/HorizontalOrganizationChart"/>
    <dgm:cxn modelId="{07E20FC5-CDBE-45EE-B3A8-D9BACADE7BFA}" type="presOf" srcId="{3A56E42B-555B-4F82-A0EA-6CC0F7AC4808}" destId="{713FBE49-42F7-417E-AF6B-C3FC841909B1}" srcOrd="1" destOrd="0" presId="urn:microsoft.com/office/officeart/2009/3/layout/HorizontalOrganizationChart"/>
    <dgm:cxn modelId="{F61198EB-6E42-46F0-8A04-13F8E7774979}" type="presOf" srcId="{640BD6DF-BA03-4C02-87D8-FCCE762D21D8}" destId="{F1E1A279-476B-4AB1-8135-47F639AB46FB}" srcOrd="0" destOrd="0" presId="urn:microsoft.com/office/officeart/2009/3/layout/HorizontalOrganizationChart"/>
    <dgm:cxn modelId="{E269A789-9819-4FC1-9973-A8C263435374}" type="presOf" srcId="{640BD6DF-BA03-4C02-87D8-FCCE762D21D8}" destId="{C64D1C93-0812-46A5-B5B8-BEEF0A807B6D}" srcOrd="1" destOrd="0" presId="urn:microsoft.com/office/officeart/2009/3/layout/HorizontalOrganizationChart"/>
    <dgm:cxn modelId="{A87229D2-C1D8-43E8-AC09-EC3E125D67ED}" srcId="{640BD6DF-BA03-4C02-87D8-FCCE762D21D8}" destId="{3A56E42B-555B-4F82-A0EA-6CC0F7AC4808}" srcOrd="0" destOrd="0" parTransId="{652E16CB-8B5B-410C-B70A-A31E7C1C9C7B}" sibTransId="{603C95C5-7CED-49F4-A6BA-0ECB61E72C49}"/>
    <dgm:cxn modelId="{DF9026A2-B11F-4A04-915E-DAD047BE746F}" srcId="{640BD6DF-BA03-4C02-87D8-FCCE762D21D8}" destId="{5B269D02-DA9D-4C00-B89D-EFF1B8C0D299}" srcOrd="3" destOrd="0" parTransId="{C75D2C73-492E-4299-8349-A08003569AE2}" sibTransId="{3EFE62DB-E4E1-4953-9D93-B403C8B280B7}"/>
    <dgm:cxn modelId="{1CEEFE03-A01A-4DE9-B140-29158A9102D4}" type="presOf" srcId="{99881609-8A62-46A9-B937-4772C9F70098}" destId="{2BAD5BB4-6ADB-4B02-94B6-EF621B4408D9}" srcOrd="0" destOrd="0" presId="urn:microsoft.com/office/officeart/2009/3/layout/HorizontalOrganizationChart"/>
    <dgm:cxn modelId="{ABB83266-08DE-471F-95EA-42BB59888EC6}" type="presOf" srcId="{8575C9D5-C7C9-4782-A6F6-76AB850D2AF5}" destId="{A9A689D4-4D34-4A93-9979-2F00386775B8}" srcOrd="1" destOrd="0" presId="urn:microsoft.com/office/officeart/2009/3/layout/HorizontalOrganizationChart"/>
    <dgm:cxn modelId="{ADCF9CAD-252B-4566-B94A-6D18AE3A9EA3}" type="presOf" srcId="{8575C9D5-C7C9-4782-A6F6-76AB850D2AF5}" destId="{0EF3EA2C-B205-4AB3-961D-214E71E62889}" srcOrd="0" destOrd="0" presId="urn:microsoft.com/office/officeart/2009/3/layout/HorizontalOrganizationChart"/>
    <dgm:cxn modelId="{460FBC80-624F-408F-8FB4-B750FEAAA258}" type="presOf" srcId="{10FD6D73-52B3-4593-9870-0C996CE1D821}" destId="{AA13ED28-44DD-48F1-9C8B-41AACB920410}" srcOrd="1" destOrd="0" presId="urn:microsoft.com/office/officeart/2009/3/layout/HorizontalOrganizationChart"/>
    <dgm:cxn modelId="{7B10B1F5-ADBE-4687-9015-8FFAC16B7AEC}" type="presOf" srcId="{5B269D02-DA9D-4C00-B89D-EFF1B8C0D299}" destId="{3C8E4FB2-7056-4571-B413-CD63DB1351D5}" srcOrd="1" destOrd="0" presId="urn:microsoft.com/office/officeart/2009/3/layout/HorizontalOrganizationChart"/>
    <dgm:cxn modelId="{3F3E8B3B-89DC-4D8D-AE69-1EF7623380A3}" type="presParOf" srcId="{2BAD5BB4-6ADB-4B02-94B6-EF621B4408D9}" destId="{FA5A4766-86F5-4A0F-9903-1C85663F2FB0}" srcOrd="0" destOrd="0" presId="urn:microsoft.com/office/officeart/2009/3/layout/HorizontalOrganizationChart"/>
    <dgm:cxn modelId="{ED118AEE-EDE9-4208-86C0-FA84D45947A1}" type="presParOf" srcId="{FA5A4766-86F5-4A0F-9903-1C85663F2FB0}" destId="{A2414058-4B83-4298-894D-D135A0C5C15D}" srcOrd="0" destOrd="0" presId="urn:microsoft.com/office/officeart/2009/3/layout/HorizontalOrganizationChart"/>
    <dgm:cxn modelId="{26DAC6CF-C9B5-45C9-A74A-CC87677DDA99}" type="presParOf" srcId="{A2414058-4B83-4298-894D-D135A0C5C15D}" destId="{F1E1A279-476B-4AB1-8135-47F639AB46FB}" srcOrd="0" destOrd="0" presId="urn:microsoft.com/office/officeart/2009/3/layout/HorizontalOrganizationChart"/>
    <dgm:cxn modelId="{4A923930-B3D4-4CD8-8034-AC1082DC1F98}" type="presParOf" srcId="{A2414058-4B83-4298-894D-D135A0C5C15D}" destId="{C64D1C93-0812-46A5-B5B8-BEEF0A807B6D}" srcOrd="1" destOrd="0" presId="urn:microsoft.com/office/officeart/2009/3/layout/HorizontalOrganizationChart"/>
    <dgm:cxn modelId="{9EB0ED06-ECE8-448D-8F70-291B6A354B73}" type="presParOf" srcId="{FA5A4766-86F5-4A0F-9903-1C85663F2FB0}" destId="{3E978BC4-1BF2-4CCB-967E-04F4A8C9F258}" srcOrd="1" destOrd="0" presId="urn:microsoft.com/office/officeart/2009/3/layout/HorizontalOrganizationChart"/>
    <dgm:cxn modelId="{AA61F0ED-3A92-47AF-A148-3CD9A321D466}" type="presParOf" srcId="{3E978BC4-1BF2-4CCB-967E-04F4A8C9F258}" destId="{11620B06-41F6-456D-A8A6-AF7AFB1EAE31}" srcOrd="0" destOrd="0" presId="urn:microsoft.com/office/officeart/2009/3/layout/HorizontalOrganizationChart"/>
    <dgm:cxn modelId="{048B07A9-30F2-4451-A8C5-6D765C5EACB8}" type="presParOf" srcId="{3E978BC4-1BF2-4CCB-967E-04F4A8C9F258}" destId="{80C01E5D-7C60-4850-B0C9-CC30B3871D16}" srcOrd="1" destOrd="0" presId="urn:microsoft.com/office/officeart/2009/3/layout/HorizontalOrganizationChart"/>
    <dgm:cxn modelId="{1BA78527-0C1C-4091-8E91-BBB651583FF9}" type="presParOf" srcId="{80C01E5D-7C60-4850-B0C9-CC30B3871D16}" destId="{5D2D94D2-CBBA-43F2-AC4F-8150A5921A13}" srcOrd="0" destOrd="0" presId="urn:microsoft.com/office/officeart/2009/3/layout/HorizontalOrganizationChart"/>
    <dgm:cxn modelId="{05E4647D-8DFA-4572-9BCA-1A6C09480791}" type="presParOf" srcId="{5D2D94D2-CBBA-43F2-AC4F-8150A5921A13}" destId="{F4F704E4-58C9-497F-9C28-8B2EC74A7FFE}" srcOrd="0" destOrd="0" presId="urn:microsoft.com/office/officeart/2009/3/layout/HorizontalOrganizationChart"/>
    <dgm:cxn modelId="{2901F479-3BA0-431B-8D4F-1096491EBE50}" type="presParOf" srcId="{5D2D94D2-CBBA-43F2-AC4F-8150A5921A13}" destId="{713FBE49-42F7-417E-AF6B-C3FC841909B1}" srcOrd="1" destOrd="0" presId="urn:microsoft.com/office/officeart/2009/3/layout/HorizontalOrganizationChart"/>
    <dgm:cxn modelId="{DA620D8E-0118-480E-ABF6-469FDEB6DCC3}" type="presParOf" srcId="{80C01E5D-7C60-4850-B0C9-CC30B3871D16}" destId="{0BE3901F-F66D-4CEF-9422-C63CEEA322CB}" srcOrd="1" destOrd="0" presId="urn:microsoft.com/office/officeart/2009/3/layout/HorizontalOrganizationChart"/>
    <dgm:cxn modelId="{AC76A6A6-0CC6-4452-9750-6A28531B6365}" type="presParOf" srcId="{80C01E5D-7C60-4850-B0C9-CC30B3871D16}" destId="{3C1BB8CD-F00F-4DF2-8315-925E5C24FFC0}" srcOrd="2" destOrd="0" presId="urn:microsoft.com/office/officeart/2009/3/layout/HorizontalOrganizationChart"/>
    <dgm:cxn modelId="{54495F54-7022-4D62-B096-8401D2803AFB}" type="presParOf" srcId="{3E978BC4-1BF2-4CCB-967E-04F4A8C9F258}" destId="{19A7A051-3B15-4201-865B-CF44E40B63AE}" srcOrd="2" destOrd="0" presId="urn:microsoft.com/office/officeart/2009/3/layout/HorizontalOrganizationChart"/>
    <dgm:cxn modelId="{82C2F5DD-6FBF-4A33-AE7F-635A76F11B91}" type="presParOf" srcId="{3E978BC4-1BF2-4CCB-967E-04F4A8C9F258}" destId="{6A9245AC-84AB-4063-A240-10C1F08423A4}" srcOrd="3" destOrd="0" presId="urn:microsoft.com/office/officeart/2009/3/layout/HorizontalOrganizationChart"/>
    <dgm:cxn modelId="{F52B6B25-DE84-4CBA-A409-16AB86B6B88F}" type="presParOf" srcId="{6A9245AC-84AB-4063-A240-10C1F08423A4}" destId="{500A11DB-5DE4-4A36-AE44-42C217A0B352}" srcOrd="0" destOrd="0" presId="urn:microsoft.com/office/officeart/2009/3/layout/HorizontalOrganizationChart"/>
    <dgm:cxn modelId="{818545D5-8B39-4F8B-A399-6D27DF7A0B6D}" type="presParOf" srcId="{500A11DB-5DE4-4A36-AE44-42C217A0B352}" destId="{EB607748-2643-43A6-93F4-717E553CCC03}" srcOrd="0" destOrd="0" presId="urn:microsoft.com/office/officeart/2009/3/layout/HorizontalOrganizationChart"/>
    <dgm:cxn modelId="{3F0FC06D-36EC-4F21-A544-22BF4A43B671}" type="presParOf" srcId="{500A11DB-5DE4-4A36-AE44-42C217A0B352}" destId="{AA13ED28-44DD-48F1-9C8B-41AACB920410}" srcOrd="1" destOrd="0" presId="urn:microsoft.com/office/officeart/2009/3/layout/HorizontalOrganizationChart"/>
    <dgm:cxn modelId="{527FFBFF-46EE-4FA1-A9E0-13C7D22D7232}" type="presParOf" srcId="{6A9245AC-84AB-4063-A240-10C1F08423A4}" destId="{F19668D1-A27B-4ADC-A00A-C7F99271AFCE}" srcOrd="1" destOrd="0" presId="urn:microsoft.com/office/officeart/2009/3/layout/HorizontalOrganizationChart"/>
    <dgm:cxn modelId="{1116378B-F568-4139-B303-08612302B101}" type="presParOf" srcId="{6A9245AC-84AB-4063-A240-10C1F08423A4}" destId="{BDCCB426-4525-45F3-9CB5-DF33358183FD}" srcOrd="2" destOrd="0" presId="urn:microsoft.com/office/officeart/2009/3/layout/HorizontalOrganizationChart"/>
    <dgm:cxn modelId="{F52E1F21-EF66-4FB9-8CCC-93B50C5CED0C}" type="presParOf" srcId="{3E978BC4-1BF2-4CCB-967E-04F4A8C9F258}" destId="{C4A99AC9-03BF-4E59-A9A7-E6917BBBA80C}" srcOrd="4" destOrd="0" presId="urn:microsoft.com/office/officeart/2009/3/layout/HorizontalOrganizationChart"/>
    <dgm:cxn modelId="{39326D3D-58B0-48B0-9842-7872026E929D}" type="presParOf" srcId="{3E978BC4-1BF2-4CCB-967E-04F4A8C9F258}" destId="{7FAD9B71-A853-41FB-81EA-85380590E8E1}" srcOrd="5" destOrd="0" presId="urn:microsoft.com/office/officeart/2009/3/layout/HorizontalOrganizationChart"/>
    <dgm:cxn modelId="{4A30EFDD-9C66-43A0-BBF5-8056599CB9DF}" type="presParOf" srcId="{7FAD9B71-A853-41FB-81EA-85380590E8E1}" destId="{0ED9A000-3310-468C-B613-8DBDB4F9AADA}" srcOrd="0" destOrd="0" presId="urn:microsoft.com/office/officeart/2009/3/layout/HorizontalOrganizationChart"/>
    <dgm:cxn modelId="{BA248B5F-F8CF-43CB-9B38-EA11524299FF}" type="presParOf" srcId="{0ED9A000-3310-468C-B613-8DBDB4F9AADA}" destId="{0EF3EA2C-B205-4AB3-961D-214E71E62889}" srcOrd="0" destOrd="0" presId="urn:microsoft.com/office/officeart/2009/3/layout/HorizontalOrganizationChart"/>
    <dgm:cxn modelId="{224DB6E2-9BA6-4896-9B0D-876E389D73E0}" type="presParOf" srcId="{0ED9A000-3310-468C-B613-8DBDB4F9AADA}" destId="{A9A689D4-4D34-4A93-9979-2F00386775B8}" srcOrd="1" destOrd="0" presId="urn:microsoft.com/office/officeart/2009/3/layout/HorizontalOrganizationChart"/>
    <dgm:cxn modelId="{8F85D605-8952-4C80-91C1-1D4539B9C826}" type="presParOf" srcId="{7FAD9B71-A853-41FB-81EA-85380590E8E1}" destId="{F33BA68C-FA6C-457B-A21E-48A521C371FA}" srcOrd="1" destOrd="0" presId="urn:microsoft.com/office/officeart/2009/3/layout/HorizontalOrganizationChart"/>
    <dgm:cxn modelId="{DA2A3378-5AFF-4399-BAE9-1FC43DCEBD7A}" type="presParOf" srcId="{7FAD9B71-A853-41FB-81EA-85380590E8E1}" destId="{23DC98FB-9FEA-48C6-A32C-2357C75BD07B}" srcOrd="2" destOrd="0" presId="urn:microsoft.com/office/officeart/2009/3/layout/HorizontalOrganizationChart"/>
    <dgm:cxn modelId="{3410D21D-F598-4C3B-99B6-6FB58E4D8BC9}" type="presParOf" srcId="{3E978BC4-1BF2-4CCB-967E-04F4A8C9F258}" destId="{A9501348-94CF-4789-B6EF-7A9BF9EC606C}" srcOrd="6" destOrd="0" presId="urn:microsoft.com/office/officeart/2009/3/layout/HorizontalOrganizationChart"/>
    <dgm:cxn modelId="{3A2FFBBF-F0B4-43A8-81CB-F29C329293A9}" type="presParOf" srcId="{3E978BC4-1BF2-4CCB-967E-04F4A8C9F258}" destId="{2AE9F5C1-EF3C-42B4-B31E-78AB30C33F11}" srcOrd="7" destOrd="0" presId="urn:microsoft.com/office/officeart/2009/3/layout/HorizontalOrganizationChart"/>
    <dgm:cxn modelId="{EE7D638E-CCD8-4D0F-8B0A-62B463266CB9}" type="presParOf" srcId="{2AE9F5C1-EF3C-42B4-B31E-78AB30C33F11}" destId="{A4A2964F-98E0-4B34-B360-5E6CCC2DA50D}" srcOrd="0" destOrd="0" presId="urn:microsoft.com/office/officeart/2009/3/layout/HorizontalOrganizationChart"/>
    <dgm:cxn modelId="{171F8547-2152-4DBC-B61F-123A73B309A4}" type="presParOf" srcId="{A4A2964F-98E0-4B34-B360-5E6CCC2DA50D}" destId="{3BD01416-BA09-41A4-8F7C-A477C06A5C25}" srcOrd="0" destOrd="0" presId="urn:microsoft.com/office/officeart/2009/3/layout/HorizontalOrganizationChart"/>
    <dgm:cxn modelId="{93C258DE-8EBE-4420-B07A-B2F8557D76B0}" type="presParOf" srcId="{A4A2964F-98E0-4B34-B360-5E6CCC2DA50D}" destId="{3C8E4FB2-7056-4571-B413-CD63DB1351D5}" srcOrd="1" destOrd="0" presId="urn:microsoft.com/office/officeart/2009/3/layout/HorizontalOrganizationChart"/>
    <dgm:cxn modelId="{7A69981E-AD51-4F2B-8829-1378F5CE6276}" type="presParOf" srcId="{2AE9F5C1-EF3C-42B4-B31E-78AB30C33F11}" destId="{6A0B6EE8-E090-4116-B76B-33A267EDCA7B}" srcOrd="1" destOrd="0" presId="urn:microsoft.com/office/officeart/2009/3/layout/HorizontalOrganizationChart"/>
    <dgm:cxn modelId="{A6BAAF56-1CB1-4144-A373-FFB7265A891B}" type="presParOf" srcId="{2AE9F5C1-EF3C-42B4-B31E-78AB30C33F11}" destId="{405B8F93-B45C-4DA9-BA3F-EAAE1D6802D5}" srcOrd="2" destOrd="0" presId="urn:microsoft.com/office/officeart/2009/3/layout/HorizontalOrganizationChart"/>
    <dgm:cxn modelId="{8F26ED0E-AEC9-49A9-AFA5-7C0626B3554A}" type="presParOf" srcId="{3E978BC4-1BF2-4CCB-967E-04F4A8C9F258}" destId="{A93F8865-2B02-4D0B-81E1-1E23F0F5B564}" srcOrd="8" destOrd="0" presId="urn:microsoft.com/office/officeart/2009/3/layout/HorizontalOrganizationChart"/>
    <dgm:cxn modelId="{23269985-F002-46D8-9108-C5BAD85858BB}" type="presParOf" srcId="{3E978BC4-1BF2-4CCB-967E-04F4A8C9F258}" destId="{AA5306FA-0528-4A3C-B6B1-48247C639F36}" srcOrd="9" destOrd="0" presId="urn:microsoft.com/office/officeart/2009/3/layout/HorizontalOrganizationChart"/>
    <dgm:cxn modelId="{A777099A-94E7-4DCD-B49C-AE0F928AE292}" type="presParOf" srcId="{AA5306FA-0528-4A3C-B6B1-48247C639F36}" destId="{D436D985-BE15-4FF0-A52A-84813E3FA4C3}" srcOrd="0" destOrd="0" presId="urn:microsoft.com/office/officeart/2009/3/layout/HorizontalOrganizationChart"/>
    <dgm:cxn modelId="{3A85FD3E-A7BD-4E11-98F7-D0D5597A3199}" type="presParOf" srcId="{D436D985-BE15-4FF0-A52A-84813E3FA4C3}" destId="{5B38A5AB-63A9-43BF-972D-FB0928EA4999}" srcOrd="0" destOrd="0" presId="urn:microsoft.com/office/officeart/2009/3/layout/HorizontalOrganizationChart"/>
    <dgm:cxn modelId="{DB6A9C19-D70C-4E95-950F-F60959480AB2}" type="presParOf" srcId="{D436D985-BE15-4FF0-A52A-84813E3FA4C3}" destId="{E538E1AC-B372-4DF9-84C8-91B2412AA741}" srcOrd="1" destOrd="0" presId="urn:microsoft.com/office/officeart/2009/3/layout/HorizontalOrganizationChart"/>
    <dgm:cxn modelId="{D93DEBD4-0D57-492B-AC2D-4F50FA365703}" type="presParOf" srcId="{AA5306FA-0528-4A3C-B6B1-48247C639F36}" destId="{772EDBAE-9BCC-4ADF-9C85-D2B8B54F3A9C}" srcOrd="1" destOrd="0" presId="urn:microsoft.com/office/officeart/2009/3/layout/HorizontalOrganizationChart"/>
    <dgm:cxn modelId="{B620C82B-5CAC-4458-8AC3-DA0F3FD722A1}" type="presParOf" srcId="{AA5306FA-0528-4A3C-B6B1-48247C639F36}" destId="{8E245E3C-A7E7-4F79-8FA7-2A368E3C75E0}" srcOrd="2" destOrd="0" presId="urn:microsoft.com/office/officeart/2009/3/layout/HorizontalOrganizationChart"/>
    <dgm:cxn modelId="{B94848A4-D5AE-47D8-8297-A6695A3E7D8F}" type="presParOf" srcId="{FA5A4766-86F5-4A0F-9903-1C85663F2FB0}" destId="{E8E57B38-6BEF-489B-994E-B6D843C29C47}" srcOrd="2" destOrd="0" presId="urn:microsoft.com/office/officeart/2009/3/layout/HorizontalOrganizationChar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8BFAC6-7D7F-4B3C-BC1F-F3BFF1E5119F}">
      <dsp:nvSpPr>
        <dsp:cNvPr id="0" name=""/>
        <dsp:cNvSpPr/>
      </dsp:nvSpPr>
      <dsp:spPr>
        <a:xfrm>
          <a:off x="4161101" y="4023274"/>
          <a:ext cx="272913" cy="293382"/>
        </a:xfrm>
        <a:custGeom>
          <a:avLst/>
          <a:gdLst/>
          <a:ahLst/>
          <a:cxnLst/>
          <a:rect l="0" t="0" r="0" b="0"/>
          <a:pathLst>
            <a:path>
              <a:moveTo>
                <a:pt x="0" y="0"/>
              </a:moveTo>
              <a:lnTo>
                <a:pt x="136456" y="0"/>
              </a:lnTo>
              <a:lnTo>
                <a:pt x="136456" y="293382"/>
              </a:lnTo>
              <a:lnTo>
                <a:pt x="272913" y="293382"/>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17C1C841-E727-4F6E-8F1A-252B90EED691}">
      <dsp:nvSpPr>
        <dsp:cNvPr id="0" name=""/>
        <dsp:cNvSpPr/>
      </dsp:nvSpPr>
      <dsp:spPr>
        <a:xfrm>
          <a:off x="7086598" y="3729891"/>
          <a:ext cx="365160" cy="293382"/>
        </a:xfrm>
        <a:custGeom>
          <a:avLst/>
          <a:gdLst/>
          <a:ahLst/>
          <a:cxnLst/>
          <a:rect l="0" t="0" r="0" b="0"/>
          <a:pathLst>
            <a:path>
              <a:moveTo>
                <a:pt x="0" y="0"/>
              </a:moveTo>
              <a:lnTo>
                <a:pt x="228703" y="0"/>
              </a:lnTo>
              <a:lnTo>
                <a:pt x="228703" y="293382"/>
              </a:lnTo>
              <a:lnTo>
                <a:pt x="365160" y="293382"/>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F7E55352-D4AD-404F-B0BF-23A432217399}">
      <dsp:nvSpPr>
        <dsp:cNvPr id="0" name=""/>
        <dsp:cNvSpPr/>
      </dsp:nvSpPr>
      <dsp:spPr>
        <a:xfrm>
          <a:off x="7086598" y="3436509"/>
          <a:ext cx="365160" cy="293382"/>
        </a:xfrm>
        <a:custGeom>
          <a:avLst/>
          <a:gdLst/>
          <a:ahLst/>
          <a:cxnLst/>
          <a:rect l="0" t="0" r="0" b="0"/>
          <a:pathLst>
            <a:path>
              <a:moveTo>
                <a:pt x="0" y="293382"/>
              </a:moveTo>
              <a:lnTo>
                <a:pt x="228703" y="293382"/>
              </a:lnTo>
              <a:lnTo>
                <a:pt x="228703" y="0"/>
              </a:lnTo>
              <a:lnTo>
                <a:pt x="365160" y="0"/>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1D371BCD-FD05-46DB-AE1B-5AB8B1751BDB}">
      <dsp:nvSpPr>
        <dsp:cNvPr id="0" name=""/>
        <dsp:cNvSpPr/>
      </dsp:nvSpPr>
      <dsp:spPr>
        <a:xfrm>
          <a:off x="4161101" y="3729891"/>
          <a:ext cx="272913" cy="293382"/>
        </a:xfrm>
        <a:custGeom>
          <a:avLst/>
          <a:gdLst/>
          <a:ahLst/>
          <a:cxnLst/>
          <a:rect l="0" t="0" r="0" b="0"/>
          <a:pathLst>
            <a:path>
              <a:moveTo>
                <a:pt x="0" y="293382"/>
              </a:moveTo>
              <a:lnTo>
                <a:pt x="136456" y="293382"/>
              </a:lnTo>
              <a:lnTo>
                <a:pt x="136456" y="0"/>
              </a:lnTo>
              <a:lnTo>
                <a:pt x="272913" y="0"/>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19A7A051-3B15-4201-865B-CF44E40B63AE}">
      <dsp:nvSpPr>
        <dsp:cNvPr id="0" name=""/>
        <dsp:cNvSpPr/>
      </dsp:nvSpPr>
      <dsp:spPr>
        <a:xfrm>
          <a:off x="2431373" y="2116290"/>
          <a:ext cx="365160" cy="1906983"/>
        </a:xfrm>
        <a:custGeom>
          <a:avLst/>
          <a:gdLst/>
          <a:ahLst/>
          <a:cxnLst/>
          <a:rect l="0" t="0" r="0" b="0"/>
          <a:pathLst>
            <a:path>
              <a:moveTo>
                <a:pt x="0" y="0"/>
              </a:moveTo>
              <a:lnTo>
                <a:pt x="228703" y="0"/>
              </a:lnTo>
              <a:lnTo>
                <a:pt x="228703" y="1906983"/>
              </a:lnTo>
              <a:lnTo>
                <a:pt x="365160" y="1906983"/>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7EF378B2-407C-4B32-8884-828756144681}">
      <dsp:nvSpPr>
        <dsp:cNvPr id="0" name=""/>
        <dsp:cNvSpPr/>
      </dsp:nvSpPr>
      <dsp:spPr>
        <a:xfrm>
          <a:off x="4161101" y="3097407"/>
          <a:ext cx="272913" cy="91440"/>
        </a:xfrm>
        <a:custGeom>
          <a:avLst/>
          <a:gdLst/>
          <a:ahLst/>
          <a:cxnLst/>
          <a:rect l="0" t="0" r="0" b="0"/>
          <a:pathLst>
            <a:path>
              <a:moveTo>
                <a:pt x="0" y="45720"/>
              </a:moveTo>
              <a:lnTo>
                <a:pt x="272913" y="45720"/>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11620B06-41F6-456D-A8A6-AF7AFB1EAE31}">
      <dsp:nvSpPr>
        <dsp:cNvPr id="0" name=""/>
        <dsp:cNvSpPr/>
      </dsp:nvSpPr>
      <dsp:spPr>
        <a:xfrm>
          <a:off x="2431373" y="2116290"/>
          <a:ext cx="365160" cy="1026837"/>
        </a:xfrm>
        <a:custGeom>
          <a:avLst/>
          <a:gdLst/>
          <a:ahLst/>
          <a:cxnLst/>
          <a:rect l="0" t="0" r="0" b="0"/>
          <a:pathLst>
            <a:path>
              <a:moveTo>
                <a:pt x="0" y="0"/>
              </a:moveTo>
              <a:lnTo>
                <a:pt x="228703" y="0"/>
              </a:lnTo>
              <a:lnTo>
                <a:pt x="228703" y="1026837"/>
              </a:lnTo>
              <a:lnTo>
                <a:pt x="365160" y="1026837"/>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504AA253-F057-4B5A-9C03-A7D9AA74526D}">
      <dsp:nvSpPr>
        <dsp:cNvPr id="0" name=""/>
        <dsp:cNvSpPr/>
      </dsp:nvSpPr>
      <dsp:spPr>
        <a:xfrm>
          <a:off x="4161101" y="2510643"/>
          <a:ext cx="272913" cy="91440"/>
        </a:xfrm>
        <a:custGeom>
          <a:avLst/>
          <a:gdLst/>
          <a:ahLst/>
          <a:cxnLst/>
          <a:rect l="0" t="0" r="0" b="0"/>
          <a:pathLst>
            <a:path>
              <a:moveTo>
                <a:pt x="0" y="45720"/>
              </a:moveTo>
              <a:lnTo>
                <a:pt x="272913" y="45720"/>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519A05CA-E537-48E8-9BD9-744795E5629B}">
      <dsp:nvSpPr>
        <dsp:cNvPr id="0" name=""/>
        <dsp:cNvSpPr/>
      </dsp:nvSpPr>
      <dsp:spPr>
        <a:xfrm>
          <a:off x="2431373" y="2116290"/>
          <a:ext cx="365160" cy="440073"/>
        </a:xfrm>
        <a:custGeom>
          <a:avLst/>
          <a:gdLst/>
          <a:ahLst/>
          <a:cxnLst/>
          <a:rect l="0" t="0" r="0" b="0"/>
          <a:pathLst>
            <a:path>
              <a:moveTo>
                <a:pt x="0" y="0"/>
              </a:moveTo>
              <a:lnTo>
                <a:pt x="228703" y="0"/>
              </a:lnTo>
              <a:lnTo>
                <a:pt x="228703" y="440073"/>
              </a:lnTo>
              <a:lnTo>
                <a:pt x="365160" y="440073"/>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4F93CB1F-2C2F-4510-884B-1E823D65883F}">
      <dsp:nvSpPr>
        <dsp:cNvPr id="0" name=""/>
        <dsp:cNvSpPr/>
      </dsp:nvSpPr>
      <dsp:spPr>
        <a:xfrm>
          <a:off x="4923089" y="1382835"/>
          <a:ext cx="2232694" cy="586764"/>
        </a:xfrm>
        <a:custGeom>
          <a:avLst/>
          <a:gdLst/>
          <a:ahLst/>
          <a:cxnLst/>
          <a:rect l="0" t="0" r="0" b="0"/>
          <a:pathLst>
            <a:path>
              <a:moveTo>
                <a:pt x="0" y="0"/>
              </a:moveTo>
              <a:lnTo>
                <a:pt x="2096237" y="0"/>
              </a:lnTo>
              <a:lnTo>
                <a:pt x="2096237" y="586764"/>
              </a:lnTo>
              <a:lnTo>
                <a:pt x="2232694" y="586764"/>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E398B542-928D-4CD7-9AFD-D35142CA5B5A}">
      <dsp:nvSpPr>
        <dsp:cNvPr id="0" name=""/>
        <dsp:cNvSpPr/>
      </dsp:nvSpPr>
      <dsp:spPr>
        <a:xfrm>
          <a:off x="4923089" y="1337115"/>
          <a:ext cx="2232694" cy="91440"/>
        </a:xfrm>
        <a:custGeom>
          <a:avLst/>
          <a:gdLst/>
          <a:ahLst/>
          <a:cxnLst/>
          <a:rect l="0" t="0" r="0" b="0"/>
          <a:pathLst>
            <a:path>
              <a:moveTo>
                <a:pt x="0" y="45720"/>
              </a:moveTo>
              <a:lnTo>
                <a:pt x="2232694" y="45720"/>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18FBECE4-CCED-4088-9F2F-B7C1724E5D6D}">
      <dsp:nvSpPr>
        <dsp:cNvPr id="0" name=""/>
        <dsp:cNvSpPr/>
      </dsp:nvSpPr>
      <dsp:spPr>
        <a:xfrm>
          <a:off x="4923089" y="796071"/>
          <a:ext cx="2232694" cy="586764"/>
        </a:xfrm>
        <a:custGeom>
          <a:avLst/>
          <a:gdLst/>
          <a:ahLst/>
          <a:cxnLst/>
          <a:rect l="0" t="0" r="0" b="0"/>
          <a:pathLst>
            <a:path>
              <a:moveTo>
                <a:pt x="0" y="586764"/>
              </a:moveTo>
              <a:lnTo>
                <a:pt x="2096237" y="586764"/>
              </a:lnTo>
              <a:lnTo>
                <a:pt x="2096237" y="0"/>
              </a:lnTo>
              <a:lnTo>
                <a:pt x="2232694" y="0"/>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69D4E3F5-AE7E-47B9-A486-AA6C87A9789E}">
      <dsp:nvSpPr>
        <dsp:cNvPr id="0" name=""/>
        <dsp:cNvSpPr/>
      </dsp:nvSpPr>
      <dsp:spPr>
        <a:xfrm>
          <a:off x="2431373" y="1382835"/>
          <a:ext cx="365160" cy="733455"/>
        </a:xfrm>
        <a:custGeom>
          <a:avLst/>
          <a:gdLst/>
          <a:ahLst/>
          <a:cxnLst/>
          <a:rect l="0" t="0" r="0" b="0"/>
          <a:pathLst>
            <a:path>
              <a:moveTo>
                <a:pt x="0" y="733455"/>
              </a:moveTo>
              <a:lnTo>
                <a:pt x="228703" y="733455"/>
              </a:lnTo>
              <a:lnTo>
                <a:pt x="228703" y="0"/>
              </a:lnTo>
              <a:lnTo>
                <a:pt x="365160" y="0"/>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C299BF5C-383F-4AB5-871C-285AEACF8C1E}">
      <dsp:nvSpPr>
        <dsp:cNvPr id="0" name=""/>
        <dsp:cNvSpPr/>
      </dsp:nvSpPr>
      <dsp:spPr>
        <a:xfrm>
          <a:off x="4161101" y="163586"/>
          <a:ext cx="272913" cy="91440"/>
        </a:xfrm>
        <a:custGeom>
          <a:avLst/>
          <a:gdLst/>
          <a:ahLst/>
          <a:cxnLst/>
          <a:rect l="0" t="0" r="0" b="0"/>
          <a:pathLst>
            <a:path>
              <a:moveTo>
                <a:pt x="0" y="45720"/>
              </a:moveTo>
              <a:lnTo>
                <a:pt x="272913" y="45720"/>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D23A3521-C62B-4A17-8CFF-BB7D333622D8}">
      <dsp:nvSpPr>
        <dsp:cNvPr id="0" name=""/>
        <dsp:cNvSpPr/>
      </dsp:nvSpPr>
      <dsp:spPr>
        <a:xfrm>
          <a:off x="2431373" y="209306"/>
          <a:ext cx="365160" cy="1906983"/>
        </a:xfrm>
        <a:custGeom>
          <a:avLst/>
          <a:gdLst/>
          <a:ahLst/>
          <a:cxnLst/>
          <a:rect l="0" t="0" r="0" b="0"/>
          <a:pathLst>
            <a:path>
              <a:moveTo>
                <a:pt x="0" y="1906983"/>
              </a:moveTo>
              <a:lnTo>
                <a:pt x="228703" y="1906983"/>
              </a:lnTo>
              <a:lnTo>
                <a:pt x="228703" y="0"/>
              </a:lnTo>
              <a:lnTo>
                <a:pt x="365160" y="0"/>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F1E1A279-476B-4AB1-8135-47F639AB46FB}">
      <dsp:nvSpPr>
        <dsp:cNvPr id="0" name=""/>
        <dsp:cNvSpPr/>
      </dsp:nvSpPr>
      <dsp:spPr>
        <a:xfrm>
          <a:off x="0" y="1908193"/>
          <a:ext cx="2431373" cy="41619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fr-FR" sz="1500" kern="1200" dirty="0">
              <a:solidFill>
                <a:srgbClr val="002060"/>
              </a:solidFill>
            </a:rPr>
            <a:t>Faire évoluer l’évaluation…</a:t>
          </a:r>
        </a:p>
      </dsp:txBody>
      <dsp:txXfrm>
        <a:off x="0" y="1908193"/>
        <a:ext cx="2431373" cy="416193"/>
      </dsp:txXfrm>
    </dsp:sp>
    <dsp:sp modelId="{348AFDFB-50BE-4CBA-91AE-C1C57E4BE0EE}">
      <dsp:nvSpPr>
        <dsp:cNvPr id="0" name=""/>
        <dsp:cNvSpPr/>
      </dsp:nvSpPr>
      <dsp:spPr>
        <a:xfrm>
          <a:off x="2796533" y="1210"/>
          <a:ext cx="1364567" cy="41619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endParaRPr lang="fr-FR" sz="1500" kern="1200" dirty="0">
            <a:solidFill>
              <a:srgbClr val="002060"/>
            </a:solidFill>
          </a:endParaRPr>
        </a:p>
      </dsp:txBody>
      <dsp:txXfrm>
        <a:off x="2796533" y="1210"/>
        <a:ext cx="1364567" cy="416193"/>
      </dsp:txXfrm>
    </dsp:sp>
    <dsp:sp modelId="{8833BC0C-52F2-4EEB-B4C5-ECFA080BE8BE}">
      <dsp:nvSpPr>
        <dsp:cNvPr id="0" name=""/>
        <dsp:cNvSpPr/>
      </dsp:nvSpPr>
      <dsp:spPr>
        <a:xfrm>
          <a:off x="4434014" y="1210"/>
          <a:ext cx="2652583" cy="41619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endParaRPr lang="fr-FR" sz="1500" kern="1200" dirty="0">
            <a:solidFill>
              <a:srgbClr val="002060"/>
            </a:solidFill>
          </a:endParaRPr>
        </a:p>
      </dsp:txBody>
      <dsp:txXfrm>
        <a:off x="4434014" y="1210"/>
        <a:ext cx="2652583" cy="416193"/>
      </dsp:txXfrm>
    </dsp:sp>
    <dsp:sp modelId="{DB1CEE91-A733-48D7-9620-CF6C830960E6}">
      <dsp:nvSpPr>
        <dsp:cNvPr id="0" name=""/>
        <dsp:cNvSpPr/>
      </dsp:nvSpPr>
      <dsp:spPr>
        <a:xfrm>
          <a:off x="2796533" y="1174738"/>
          <a:ext cx="2126556" cy="41619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endParaRPr lang="fr-FR" sz="1500" kern="1200" dirty="0">
            <a:solidFill>
              <a:srgbClr val="002060"/>
            </a:solidFill>
          </a:endParaRPr>
        </a:p>
      </dsp:txBody>
      <dsp:txXfrm>
        <a:off x="2796533" y="1174738"/>
        <a:ext cx="2126556" cy="416193"/>
      </dsp:txXfrm>
    </dsp:sp>
    <dsp:sp modelId="{BFA4BFA8-5738-4327-BA39-16FA58682050}">
      <dsp:nvSpPr>
        <dsp:cNvPr id="0" name=""/>
        <dsp:cNvSpPr/>
      </dsp:nvSpPr>
      <dsp:spPr>
        <a:xfrm>
          <a:off x="7155783" y="587974"/>
          <a:ext cx="1988216" cy="41619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endParaRPr lang="fr-FR" sz="1500" kern="1200" dirty="0">
            <a:solidFill>
              <a:srgbClr val="002060"/>
            </a:solidFill>
          </a:endParaRPr>
        </a:p>
      </dsp:txBody>
      <dsp:txXfrm>
        <a:off x="7155783" y="587974"/>
        <a:ext cx="1988216" cy="416193"/>
      </dsp:txXfrm>
    </dsp:sp>
    <dsp:sp modelId="{E5952C09-C0EF-4BF9-BFD1-BD052C7BC317}">
      <dsp:nvSpPr>
        <dsp:cNvPr id="0" name=""/>
        <dsp:cNvSpPr/>
      </dsp:nvSpPr>
      <dsp:spPr>
        <a:xfrm>
          <a:off x="7155783" y="1174738"/>
          <a:ext cx="1988216" cy="41619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endParaRPr lang="fr-FR" sz="1500" kern="1200" dirty="0">
            <a:solidFill>
              <a:srgbClr val="002060"/>
            </a:solidFill>
          </a:endParaRPr>
        </a:p>
      </dsp:txBody>
      <dsp:txXfrm>
        <a:off x="7155783" y="1174738"/>
        <a:ext cx="1988216" cy="416193"/>
      </dsp:txXfrm>
    </dsp:sp>
    <dsp:sp modelId="{7D0E9E83-C0C6-4A63-94E0-D2D1CDF963D6}">
      <dsp:nvSpPr>
        <dsp:cNvPr id="0" name=""/>
        <dsp:cNvSpPr/>
      </dsp:nvSpPr>
      <dsp:spPr>
        <a:xfrm>
          <a:off x="7155783" y="1761502"/>
          <a:ext cx="1988216" cy="41619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endParaRPr lang="fr-FR" sz="1500" kern="1200" dirty="0">
            <a:solidFill>
              <a:srgbClr val="002060"/>
            </a:solidFill>
          </a:endParaRPr>
        </a:p>
      </dsp:txBody>
      <dsp:txXfrm>
        <a:off x="7155783" y="1761502"/>
        <a:ext cx="1988216" cy="416193"/>
      </dsp:txXfrm>
    </dsp:sp>
    <dsp:sp modelId="{4CA85383-8701-4AD0-9C60-FB3D1EB134C4}">
      <dsp:nvSpPr>
        <dsp:cNvPr id="0" name=""/>
        <dsp:cNvSpPr/>
      </dsp:nvSpPr>
      <dsp:spPr>
        <a:xfrm>
          <a:off x="2796533" y="2348266"/>
          <a:ext cx="1364567" cy="41619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endParaRPr lang="fr-FR" sz="1500" kern="1200" dirty="0">
            <a:solidFill>
              <a:srgbClr val="002060"/>
            </a:solidFill>
          </a:endParaRPr>
        </a:p>
      </dsp:txBody>
      <dsp:txXfrm>
        <a:off x="2796533" y="2348266"/>
        <a:ext cx="1364567" cy="416193"/>
      </dsp:txXfrm>
    </dsp:sp>
    <dsp:sp modelId="{CBB46950-272E-42BC-8BA1-5BDC5FF91044}">
      <dsp:nvSpPr>
        <dsp:cNvPr id="0" name=""/>
        <dsp:cNvSpPr/>
      </dsp:nvSpPr>
      <dsp:spPr>
        <a:xfrm>
          <a:off x="4434014" y="2348266"/>
          <a:ext cx="2652583" cy="41619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endParaRPr lang="fr-FR" sz="1500" kern="1200" dirty="0">
            <a:solidFill>
              <a:srgbClr val="002060"/>
            </a:solidFill>
          </a:endParaRPr>
        </a:p>
      </dsp:txBody>
      <dsp:txXfrm>
        <a:off x="4434014" y="2348266"/>
        <a:ext cx="2652583" cy="416193"/>
      </dsp:txXfrm>
    </dsp:sp>
    <dsp:sp modelId="{F4F704E4-58C9-497F-9C28-8B2EC74A7FFE}">
      <dsp:nvSpPr>
        <dsp:cNvPr id="0" name=""/>
        <dsp:cNvSpPr/>
      </dsp:nvSpPr>
      <dsp:spPr>
        <a:xfrm>
          <a:off x="2796533" y="2935031"/>
          <a:ext cx="1364567" cy="41619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endParaRPr lang="fr-FR" sz="1500" kern="1200" dirty="0">
            <a:solidFill>
              <a:srgbClr val="002060"/>
            </a:solidFill>
          </a:endParaRPr>
        </a:p>
      </dsp:txBody>
      <dsp:txXfrm>
        <a:off x="2796533" y="2935031"/>
        <a:ext cx="1364567" cy="416193"/>
      </dsp:txXfrm>
    </dsp:sp>
    <dsp:sp modelId="{E83D1C05-81DA-46FA-BEAB-373C77C5947E}">
      <dsp:nvSpPr>
        <dsp:cNvPr id="0" name=""/>
        <dsp:cNvSpPr/>
      </dsp:nvSpPr>
      <dsp:spPr>
        <a:xfrm>
          <a:off x="4434014" y="2935031"/>
          <a:ext cx="2652583" cy="41619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endParaRPr lang="fr-FR" sz="1500" kern="1200" dirty="0">
            <a:solidFill>
              <a:srgbClr val="002060"/>
            </a:solidFill>
          </a:endParaRPr>
        </a:p>
      </dsp:txBody>
      <dsp:txXfrm>
        <a:off x="4434014" y="2935031"/>
        <a:ext cx="2652583" cy="416193"/>
      </dsp:txXfrm>
    </dsp:sp>
    <dsp:sp modelId="{EB607748-2643-43A6-93F4-717E553CCC03}">
      <dsp:nvSpPr>
        <dsp:cNvPr id="0" name=""/>
        <dsp:cNvSpPr/>
      </dsp:nvSpPr>
      <dsp:spPr>
        <a:xfrm>
          <a:off x="2796533" y="3815177"/>
          <a:ext cx="1364567" cy="41619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endParaRPr lang="fr-FR" sz="1500" kern="1200" dirty="0">
            <a:solidFill>
              <a:srgbClr val="002060"/>
            </a:solidFill>
          </a:endParaRPr>
        </a:p>
      </dsp:txBody>
      <dsp:txXfrm>
        <a:off x="2796533" y="3815177"/>
        <a:ext cx="1364567" cy="416193"/>
      </dsp:txXfrm>
    </dsp:sp>
    <dsp:sp modelId="{ED5B6B99-048B-4B01-97DE-3921ACE18DB2}">
      <dsp:nvSpPr>
        <dsp:cNvPr id="0" name=""/>
        <dsp:cNvSpPr/>
      </dsp:nvSpPr>
      <dsp:spPr>
        <a:xfrm>
          <a:off x="4434014" y="3521795"/>
          <a:ext cx="2652583" cy="41619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endParaRPr lang="fr-FR" sz="1500" kern="1200" dirty="0">
            <a:solidFill>
              <a:srgbClr val="002060"/>
            </a:solidFill>
          </a:endParaRPr>
        </a:p>
      </dsp:txBody>
      <dsp:txXfrm>
        <a:off x="4434014" y="3521795"/>
        <a:ext cx="2652583" cy="416193"/>
      </dsp:txXfrm>
    </dsp:sp>
    <dsp:sp modelId="{CFB6A25E-8AE1-4738-A7EC-596EA6DAB722}">
      <dsp:nvSpPr>
        <dsp:cNvPr id="0" name=""/>
        <dsp:cNvSpPr/>
      </dsp:nvSpPr>
      <dsp:spPr>
        <a:xfrm>
          <a:off x="7451758" y="3228413"/>
          <a:ext cx="1692241" cy="41619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endParaRPr lang="fr-FR" sz="1500" kern="1200" dirty="0">
            <a:solidFill>
              <a:srgbClr val="002060"/>
            </a:solidFill>
          </a:endParaRPr>
        </a:p>
      </dsp:txBody>
      <dsp:txXfrm>
        <a:off x="7451758" y="3228413"/>
        <a:ext cx="1692241" cy="416193"/>
      </dsp:txXfrm>
    </dsp:sp>
    <dsp:sp modelId="{FF59C45A-06EF-4413-95F7-28810A707A6D}">
      <dsp:nvSpPr>
        <dsp:cNvPr id="0" name=""/>
        <dsp:cNvSpPr/>
      </dsp:nvSpPr>
      <dsp:spPr>
        <a:xfrm>
          <a:off x="7451758" y="3815177"/>
          <a:ext cx="1692241" cy="41619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endParaRPr lang="fr-FR" sz="1500" kern="1200" dirty="0">
            <a:solidFill>
              <a:srgbClr val="002060"/>
            </a:solidFill>
          </a:endParaRPr>
        </a:p>
      </dsp:txBody>
      <dsp:txXfrm>
        <a:off x="7451758" y="3815177"/>
        <a:ext cx="1692241" cy="416193"/>
      </dsp:txXfrm>
    </dsp:sp>
    <dsp:sp modelId="{02D7EA27-D0F9-4104-8C77-BA02F5B2C32C}">
      <dsp:nvSpPr>
        <dsp:cNvPr id="0" name=""/>
        <dsp:cNvSpPr/>
      </dsp:nvSpPr>
      <dsp:spPr>
        <a:xfrm>
          <a:off x="4434014" y="4108559"/>
          <a:ext cx="2652583" cy="41619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endParaRPr lang="fr-FR" sz="1500" kern="1200" dirty="0">
            <a:solidFill>
              <a:srgbClr val="002060"/>
            </a:solidFill>
          </a:endParaRPr>
        </a:p>
      </dsp:txBody>
      <dsp:txXfrm>
        <a:off x="4434014" y="4108559"/>
        <a:ext cx="2652583" cy="416193"/>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264C63-E0DE-4E8B-B754-D9CBE409758B}">
      <dsp:nvSpPr>
        <dsp:cNvPr id="0" name=""/>
        <dsp:cNvSpPr/>
      </dsp:nvSpPr>
      <dsp:spPr>
        <a:xfrm>
          <a:off x="3741092" y="2262981"/>
          <a:ext cx="747414" cy="1606941"/>
        </a:xfrm>
        <a:custGeom>
          <a:avLst/>
          <a:gdLst/>
          <a:ahLst/>
          <a:cxnLst/>
          <a:rect l="0" t="0" r="0" b="0"/>
          <a:pathLst>
            <a:path>
              <a:moveTo>
                <a:pt x="0" y="0"/>
              </a:moveTo>
              <a:lnTo>
                <a:pt x="373707" y="0"/>
              </a:lnTo>
              <a:lnTo>
                <a:pt x="373707" y="1606941"/>
              </a:lnTo>
              <a:lnTo>
                <a:pt x="747414" y="1606941"/>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518894B5-D41D-46F9-9D28-DF45846FA53D}">
      <dsp:nvSpPr>
        <dsp:cNvPr id="0" name=""/>
        <dsp:cNvSpPr/>
      </dsp:nvSpPr>
      <dsp:spPr>
        <a:xfrm>
          <a:off x="3741092" y="2217261"/>
          <a:ext cx="747414" cy="91440"/>
        </a:xfrm>
        <a:custGeom>
          <a:avLst/>
          <a:gdLst/>
          <a:ahLst/>
          <a:cxnLst/>
          <a:rect l="0" t="0" r="0" b="0"/>
          <a:pathLst>
            <a:path>
              <a:moveTo>
                <a:pt x="0" y="45720"/>
              </a:moveTo>
              <a:lnTo>
                <a:pt x="747414" y="45720"/>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605C81DD-CC4D-459A-844F-64227BF1EE2D}">
      <dsp:nvSpPr>
        <dsp:cNvPr id="0" name=""/>
        <dsp:cNvSpPr/>
      </dsp:nvSpPr>
      <dsp:spPr>
        <a:xfrm>
          <a:off x="3741092" y="656039"/>
          <a:ext cx="747414" cy="1606941"/>
        </a:xfrm>
        <a:custGeom>
          <a:avLst/>
          <a:gdLst/>
          <a:ahLst/>
          <a:cxnLst/>
          <a:rect l="0" t="0" r="0" b="0"/>
          <a:pathLst>
            <a:path>
              <a:moveTo>
                <a:pt x="0" y="1606941"/>
              </a:moveTo>
              <a:lnTo>
                <a:pt x="373707" y="1606941"/>
              </a:lnTo>
              <a:lnTo>
                <a:pt x="373707" y="0"/>
              </a:lnTo>
              <a:lnTo>
                <a:pt x="747414" y="0"/>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C7B00AC0-F18E-4F8A-80AE-AE7B510FCD8B}">
      <dsp:nvSpPr>
        <dsp:cNvPr id="0" name=""/>
        <dsp:cNvSpPr/>
      </dsp:nvSpPr>
      <dsp:spPr>
        <a:xfrm>
          <a:off x="4018" y="1693077"/>
          <a:ext cx="3737074" cy="1139807"/>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fr-FR" sz="2100" b="0" u="sng" kern="1200" dirty="0">
              <a:solidFill>
                <a:srgbClr val="002060"/>
              </a:solidFill>
            </a:rPr>
            <a:t>L’évaluation</a:t>
          </a:r>
          <a:r>
            <a:rPr lang="fr-FR" sz="2100" b="0" kern="1200" dirty="0">
              <a:solidFill>
                <a:srgbClr val="002060"/>
              </a:solidFill>
            </a:rPr>
            <a:t> :</a:t>
          </a:r>
          <a:br>
            <a:rPr lang="fr-FR" sz="2100" b="0" kern="1200" dirty="0">
              <a:solidFill>
                <a:srgbClr val="002060"/>
              </a:solidFill>
            </a:rPr>
          </a:br>
          <a:r>
            <a:rPr lang="fr-FR" sz="2100" b="0" kern="1200" dirty="0">
              <a:solidFill>
                <a:srgbClr val="002060"/>
              </a:solidFill>
            </a:rPr>
            <a:t>une occasion de revenir sur des fondamentaux en didactique</a:t>
          </a:r>
        </a:p>
      </dsp:txBody>
      <dsp:txXfrm>
        <a:off x="4018" y="1693077"/>
        <a:ext cx="3737074" cy="1139807"/>
      </dsp:txXfrm>
    </dsp:sp>
    <dsp:sp modelId="{FE837EA5-467A-4388-86B4-1C1A0F1F094B}">
      <dsp:nvSpPr>
        <dsp:cNvPr id="0" name=""/>
        <dsp:cNvSpPr/>
      </dsp:nvSpPr>
      <dsp:spPr>
        <a:xfrm>
          <a:off x="4488507" y="86135"/>
          <a:ext cx="3737074" cy="1139807"/>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fr-FR" sz="2100" kern="1200" dirty="0">
              <a:solidFill>
                <a:srgbClr val="002060"/>
              </a:solidFill>
            </a:rPr>
            <a:t>Observables</a:t>
          </a:r>
        </a:p>
      </dsp:txBody>
      <dsp:txXfrm>
        <a:off x="4488507" y="86135"/>
        <a:ext cx="3737074" cy="1139807"/>
      </dsp:txXfrm>
    </dsp:sp>
    <dsp:sp modelId="{2D93240F-82FB-4434-876B-894A93E62E05}">
      <dsp:nvSpPr>
        <dsp:cNvPr id="0" name=""/>
        <dsp:cNvSpPr/>
      </dsp:nvSpPr>
      <dsp:spPr>
        <a:xfrm>
          <a:off x="4488507" y="1693077"/>
          <a:ext cx="3737074" cy="1139807"/>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fr-FR" sz="2100" kern="1200" dirty="0" smtClean="0">
              <a:solidFill>
                <a:srgbClr val="002060"/>
              </a:solidFill>
            </a:rPr>
            <a:t>Progressivité</a:t>
          </a:r>
          <a:endParaRPr lang="fr-FR" sz="2100" kern="1200" dirty="0">
            <a:solidFill>
              <a:srgbClr val="002060"/>
            </a:solidFill>
          </a:endParaRPr>
        </a:p>
      </dsp:txBody>
      <dsp:txXfrm>
        <a:off x="4488507" y="1693077"/>
        <a:ext cx="3737074" cy="1139807"/>
      </dsp:txXfrm>
    </dsp:sp>
    <dsp:sp modelId="{04F4698A-65AA-4310-8AE2-90C2C8B82B4A}">
      <dsp:nvSpPr>
        <dsp:cNvPr id="0" name=""/>
        <dsp:cNvSpPr/>
      </dsp:nvSpPr>
      <dsp:spPr>
        <a:xfrm>
          <a:off x="4488507" y="3300019"/>
          <a:ext cx="3737074" cy="1139807"/>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fr-FR" sz="2100" kern="1200" dirty="0" smtClean="0">
              <a:solidFill>
                <a:srgbClr val="002060"/>
              </a:solidFill>
            </a:rPr>
            <a:t>Progrès</a:t>
          </a:r>
          <a:endParaRPr lang="fr-FR" sz="2100" kern="1200" dirty="0">
            <a:solidFill>
              <a:srgbClr val="002060"/>
            </a:solidFill>
          </a:endParaRPr>
        </a:p>
      </dsp:txBody>
      <dsp:txXfrm>
        <a:off x="4488507" y="3300019"/>
        <a:ext cx="3737074" cy="1139807"/>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5774B5-25C3-4653-B860-61A2A4917CAD}">
      <dsp:nvSpPr>
        <dsp:cNvPr id="0" name=""/>
        <dsp:cNvSpPr/>
      </dsp:nvSpPr>
      <dsp:spPr>
        <a:xfrm>
          <a:off x="3428992" y="2133596"/>
          <a:ext cx="1385071" cy="1385071"/>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fr-FR" sz="1700" b="1" kern="1200" dirty="0">
              <a:solidFill>
                <a:srgbClr val="002060"/>
              </a:solidFill>
            </a:rPr>
            <a:t>Message</a:t>
          </a:r>
        </a:p>
      </dsp:txBody>
      <dsp:txXfrm>
        <a:off x="3631831" y="2336435"/>
        <a:ext cx="979393" cy="979393"/>
      </dsp:txXfrm>
    </dsp:sp>
    <dsp:sp modelId="{14349FE9-8525-41FD-AF1E-987FFC4F6626}">
      <dsp:nvSpPr>
        <dsp:cNvPr id="0" name=""/>
        <dsp:cNvSpPr/>
      </dsp:nvSpPr>
      <dsp:spPr>
        <a:xfrm rot="16188085">
          <a:off x="4016980" y="1712369"/>
          <a:ext cx="203006" cy="470924"/>
        </a:xfrm>
        <a:prstGeom prst="rightArrow">
          <a:avLst>
            <a:gd name="adj1" fmla="val 60000"/>
            <a:gd name="adj2" fmla="val 50000"/>
          </a:avLst>
        </a:prstGeom>
        <a:solidFill>
          <a:schemeClr val="accent1">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fr-FR" sz="1400" kern="1200">
            <a:solidFill>
              <a:srgbClr val="002060"/>
            </a:solidFill>
          </a:endParaRPr>
        </a:p>
      </dsp:txBody>
      <dsp:txXfrm rot="10800000">
        <a:off x="4047537" y="1837005"/>
        <a:ext cx="142104" cy="282554"/>
      </dsp:txXfrm>
    </dsp:sp>
    <dsp:sp modelId="{A8528560-C181-4C4E-B536-745A70405A52}">
      <dsp:nvSpPr>
        <dsp:cNvPr id="0" name=""/>
        <dsp:cNvSpPr/>
      </dsp:nvSpPr>
      <dsp:spPr>
        <a:xfrm>
          <a:off x="2370223" y="19232"/>
          <a:ext cx="3489152" cy="1731339"/>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1590" tIns="21590" rIns="21590" bIns="21590" numCol="1" spcCol="1270" anchor="ctr" anchorCtr="0">
          <a:noAutofit/>
        </a:bodyPr>
        <a:lstStyle/>
        <a:p>
          <a:pPr lvl="0" algn="l" defTabSz="755650">
            <a:lnSpc>
              <a:spcPct val="90000"/>
            </a:lnSpc>
            <a:spcBef>
              <a:spcPct val="0"/>
            </a:spcBef>
            <a:spcAft>
              <a:spcPct val="35000"/>
            </a:spcAft>
          </a:pPr>
          <a:r>
            <a:rPr lang="fr-FR" sz="1700" b="1" kern="1200" dirty="0">
              <a:solidFill>
                <a:srgbClr val="002060"/>
              </a:solidFill>
            </a:rPr>
            <a:t>Rendre compte</a:t>
          </a:r>
        </a:p>
        <a:p>
          <a:pPr marL="114300" lvl="1" indent="-114300" algn="l" defTabSz="577850">
            <a:lnSpc>
              <a:spcPct val="90000"/>
            </a:lnSpc>
            <a:spcBef>
              <a:spcPct val="0"/>
            </a:spcBef>
            <a:spcAft>
              <a:spcPct val="15000"/>
            </a:spcAft>
            <a:buChar char="••"/>
          </a:pPr>
          <a:r>
            <a:rPr lang="fr-FR" sz="1300" kern="1200" dirty="0">
              <a:solidFill>
                <a:srgbClr val="002060"/>
              </a:solidFill>
            </a:rPr>
            <a:t>Institution et société</a:t>
          </a:r>
        </a:p>
        <a:p>
          <a:pPr marL="114300" lvl="1" indent="-114300" algn="l" defTabSz="577850">
            <a:lnSpc>
              <a:spcPct val="90000"/>
            </a:lnSpc>
            <a:spcBef>
              <a:spcPct val="0"/>
            </a:spcBef>
            <a:spcAft>
              <a:spcPct val="15000"/>
            </a:spcAft>
            <a:buChar char="••"/>
          </a:pPr>
          <a:r>
            <a:rPr lang="fr-FR" sz="1300" kern="1200" dirty="0">
              <a:solidFill>
                <a:srgbClr val="002060"/>
              </a:solidFill>
            </a:rPr>
            <a:t>Parents </a:t>
          </a:r>
        </a:p>
        <a:p>
          <a:pPr marL="114300" lvl="1" indent="-114300" algn="l" defTabSz="577850">
            <a:lnSpc>
              <a:spcPct val="90000"/>
            </a:lnSpc>
            <a:spcBef>
              <a:spcPct val="0"/>
            </a:spcBef>
            <a:spcAft>
              <a:spcPct val="15000"/>
            </a:spcAft>
            <a:buChar char="••"/>
          </a:pPr>
          <a:r>
            <a:rPr lang="fr-FR" sz="1300" kern="1200" dirty="0">
              <a:solidFill>
                <a:srgbClr val="002060"/>
              </a:solidFill>
            </a:rPr>
            <a:t>Élève</a:t>
          </a:r>
        </a:p>
      </dsp:txBody>
      <dsp:txXfrm>
        <a:off x="2881197" y="272781"/>
        <a:ext cx="2467204" cy="1224241"/>
      </dsp:txXfrm>
    </dsp:sp>
    <dsp:sp modelId="{418D04AC-9E9B-4722-8D85-1CB3183BE591}">
      <dsp:nvSpPr>
        <dsp:cNvPr id="0" name=""/>
        <dsp:cNvSpPr/>
      </dsp:nvSpPr>
      <dsp:spPr>
        <a:xfrm rot="1797498">
          <a:off x="4793162" y="3048282"/>
          <a:ext cx="244611" cy="470924"/>
        </a:xfrm>
        <a:prstGeom prst="rightArrow">
          <a:avLst>
            <a:gd name="adj1" fmla="val 60000"/>
            <a:gd name="adj2" fmla="val 50000"/>
          </a:avLst>
        </a:prstGeom>
        <a:solidFill>
          <a:schemeClr val="accent1">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fr-FR" sz="1400" kern="1200">
            <a:solidFill>
              <a:srgbClr val="002060"/>
            </a:solidFill>
          </a:endParaRPr>
        </a:p>
      </dsp:txBody>
      <dsp:txXfrm>
        <a:off x="4798064" y="3124144"/>
        <a:ext cx="171228" cy="282554"/>
      </dsp:txXfrm>
    </dsp:sp>
    <dsp:sp modelId="{83521461-5A62-4BC4-9E68-E8B802E951E9}">
      <dsp:nvSpPr>
        <dsp:cNvPr id="0" name=""/>
        <dsp:cNvSpPr/>
      </dsp:nvSpPr>
      <dsp:spPr>
        <a:xfrm>
          <a:off x="4515040" y="3192814"/>
          <a:ext cx="3489152" cy="1731339"/>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fr-FR" sz="1700" b="1" kern="1200" dirty="0">
              <a:solidFill>
                <a:srgbClr val="002060"/>
              </a:solidFill>
            </a:rPr>
            <a:t>Mettre en valeur</a:t>
          </a:r>
        </a:p>
      </dsp:txBody>
      <dsp:txXfrm>
        <a:off x="5026014" y="3446363"/>
        <a:ext cx="2467204" cy="1224241"/>
      </dsp:txXfrm>
    </dsp:sp>
    <dsp:sp modelId="{F04F03E7-47FB-4E5A-8DEB-0286F89C556E}">
      <dsp:nvSpPr>
        <dsp:cNvPr id="0" name=""/>
        <dsp:cNvSpPr/>
      </dsp:nvSpPr>
      <dsp:spPr>
        <a:xfrm rot="9022047">
          <a:off x="3189632" y="3048322"/>
          <a:ext cx="254693" cy="470924"/>
        </a:xfrm>
        <a:prstGeom prst="rightArrow">
          <a:avLst>
            <a:gd name="adj1" fmla="val 60000"/>
            <a:gd name="adj2" fmla="val 50000"/>
          </a:avLst>
        </a:prstGeom>
        <a:solidFill>
          <a:schemeClr val="accent1">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fr-FR" sz="1400" kern="1200">
            <a:solidFill>
              <a:srgbClr val="002060"/>
            </a:solidFill>
          </a:endParaRPr>
        </a:p>
      </dsp:txBody>
      <dsp:txXfrm rot="10800000">
        <a:off x="3261043" y="3123618"/>
        <a:ext cx="178285" cy="282554"/>
      </dsp:txXfrm>
    </dsp:sp>
    <dsp:sp modelId="{8F1E71ED-59CD-496F-8ED4-3B555CA474EA}">
      <dsp:nvSpPr>
        <dsp:cNvPr id="0" name=""/>
        <dsp:cNvSpPr/>
      </dsp:nvSpPr>
      <dsp:spPr>
        <a:xfrm>
          <a:off x="210466" y="3192826"/>
          <a:ext cx="3489152" cy="1731339"/>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1590" tIns="21590" rIns="21590" bIns="21590" numCol="1" spcCol="1270" anchor="ctr" anchorCtr="0">
          <a:noAutofit/>
        </a:bodyPr>
        <a:lstStyle/>
        <a:p>
          <a:pPr lvl="0" algn="l" defTabSz="488950">
            <a:lnSpc>
              <a:spcPct val="90000"/>
            </a:lnSpc>
            <a:spcBef>
              <a:spcPct val="0"/>
            </a:spcBef>
            <a:spcAft>
              <a:spcPct val="35000"/>
            </a:spcAft>
          </a:pPr>
          <a:r>
            <a:rPr lang="fr-FR" sz="1700" b="1" kern="1200" dirty="0">
              <a:solidFill>
                <a:srgbClr val="002060"/>
              </a:solidFill>
            </a:rPr>
            <a:t>Se rendre compte</a:t>
          </a:r>
        </a:p>
        <a:p>
          <a:pPr marL="114300" lvl="1" indent="-114300" algn="l" defTabSz="488950">
            <a:lnSpc>
              <a:spcPct val="90000"/>
            </a:lnSpc>
            <a:spcBef>
              <a:spcPct val="0"/>
            </a:spcBef>
            <a:spcAft>
              <a:spcPct val="35000"/>
            </a:spcAft>
            <a:buChar char="••"/>
          </a:pPr>
          <a:r>
            <a:rPr lang="fr-FR" sz="1300" kern="1200" dirty="0">
              <a:solidFill>
                <a:srgbClr val="002060"/>
              </a:solidFill>
            </a:rPr>
            <a:t>Dépasser une vision globale</a:t>
          </a:r>
        </a:p>
        <a:p>
          <a:pPr marL="114300" lvl="1" indent="-114300" algn="l" defTabSz="488950">
            <a:lnSpc>
              <a:spcPct val="90000"/>
            </a:lnSpc>
            <a:spcBef>
              <a:spcPct val="0"/>
            </a:spcBef>
            <a:spcAft>
              <a:spcPct val="35000"/>
            </a:spcAft>
            <a:buChar char="••"/>
          </a:pPr>
          <a:r>
            <a:rPr lang="fr-FR" sz="1300" kern="1200" dirty="0">
              <a:solidFill>
                <a:srgbClr val="002060"/>
              </a:solidFill>
            </a:rPr>
            <a:t>Identifier les besoins précis</a:t>
          </a:r>
        </a:p>
        <a:p>
          <a:pPr marL="114300" lvl="1" indent="-114300" algn="l" defTabSz="488950">
            <a:lnSpc>
              <a:spcPct val="90000"/>
            </a:lnSpc>
            <a:spcBef>
              <a:spcPct val="0"/>
            </a:spcBef>
            <a:spcAft>
              <a:spcPct val="35000"/>
            </a:spcAft>
            <a:buChar char="••"/>
          </a:pPr>
          <a:r>
            <a:rPr lang="fr-FR" sz="1300" kern="1200" dirty="0">
              <a:solidFill>
                <a:srgbClr val="002060"/>
              </a:solidFill>
            </a:rPr>
            <a:t>Ajuster ses pratiques</a:t>
          </a:r>
        </a:p>
      </dsp:txBody>
      <dsp:txXfrm>
        <a:off x="721440" y="3446375"/>
        <a:ext cx="2467204" cy="122424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8BFAC6-7D7F-4B3C-BC1F-F3BFF1E5119F}">
      <dsp:nvSpPr>
        <dsp:cNvPr id="0" name=""/>
        <dsp:cNvSpPr/>
      </dsp:nvSpPr>
      <dsp:spPr>
        <a:xfrm>
          <a:off x="4161101" y="4023274"/>
          <a:ext cx="272913" cy="293382"/>
        </a:xfrm>
        <a:custGeom>
          <a:avLst/>
          <a:gdLst/>
          <a:ahLst/>
          <a:cxnLst/>
          <a:rect l="0" t="0" r="0" b="0"/>
          <a:pathLst>
            <a:path>
              <a:moveTo>
                <a:pt x="0" y="0"/>
              </a:moveTo>
              <a:lnTo>
                <a:pt x="136456" y="0"/>
              </a:lnTo>
              <a:lnTo>
                <a:pt x="136456" y="293382"/>
              </a:lnTo>
              <a:lnTo>
                <a:pt x="272913" y="293382"/>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17C1C841-E727-4F6E-8F1A-252B90EED691}">
      <dsp:nvSpPr>
        <dsp:cNvPr id="0" name=""/>
        <dsp:cNvSpPr/>
      </dsp:nvSpPr>
      <dsp:spPr>
        <a:xfrm>
          <a:off x="7086598" y="3729891"/>
          <a:ext cx="365160" cy="293382"/>
        </a:xfrm>
        <a:custGeom>
          <a:avLst/>
          <a:gdLst/>
          <a:ahLst/>
          <a:cxnLst/>
          <a:rect l="0" t="0" r="0" b="0"/>
          <a:pathLst>
            <a:path>
              <a:moveTo>
                <a:pt x="0" y="0"/>
              </a:moveTo>
              <a:lnTo>
                <a:pt x="228703" y="0"/>
              </a:lnTo>
              <a:lnTo>
                <a:pt x="228703" y="293382"/>
              </a:lnTo>
              <a:lnTo>
                <a:pt x="365160" y="293382"/>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F7E55352-D4AD-404F-B0BF-23A432217399}">
      <dsp:nvSpPr>
        <dsp:cNvPr id="0" name=""/>
        <dsp:cNvSpPr/>
      </dsp:nvSpPr>
      <dsp:spPr>
        <a:xfrm>
          <a:off x="7086598" y="3436509"/>
          <a:ext cx="365160" cy="293382"/>
        </a:xfrm>
        <a:custGeom>
          <a:avLst/>
          <a:gdLst/>
          <a:ahLst/>
          <a:cxnLst/>
          <a:rect l="0" t="0" r="0" b="0"/>
          <a:pathLst>
            <a:path>
              <a:moveTo>
                <a:pt x="0" y="293382"/>
              </a:moveTo>
              <a:lnTo>
                <a:pt x="228703" y="293382"/>
              </a:lnTo>
              <a:lnTo>
                <a:pt x="228703" y="0"/>
              </a:lnTo>
              <a:lnTo>
                <a:pt x="365160" y="0"/>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1D371BCD-FD05-46DB-AE1B-5AB8B1751BDB}">
      <dsp:nvSpPr>
        <dsp:cNvPr id="0" name=""/>
        <dsp:cNvSpPr/>
      </dsp:nvSpPr>
      <dsp:spPr>
        <a:xfrm>
          <a:off x="4161101" y="3729891"/>
          <a:ext cx="272913" cy="293382"/>
        </a:xfrm>
        <a:custGeom>
          <a:avLst/>
          <a:gdLst/>
          <a:ahLst/>
          <a:cxnLst/>
          <a:rect l="0" t="0" r="0" b="0"/>
          <a:pathLst>
            <a:path>
              <a:moveTo>
                <a:pt x="0" y="293382"/>
              </a:moveTo>
              <a:lnTo>
                <a:pt x="136456" y="293382"/>
              </a:lnTo>
              <a:lnTo>
                <a:pt x="136456" y="0"/>
              </a:lnTo>
              <a:lnTo>
                <a:pt x="272913" y="0"/>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19A7A051-3B15-4201-865B-CF44E40B63AE}">
      <dsp:nvSpPr>
        <dsp:cNvPr id="0" name=""/>
        <dsp:cNvSpPr/>
      </dsp:nvSpPr>
      <dsp:spPr>
        <a:xfrm>
          <a:off x="2431373" y="2116290"/>
          <a:ext cx="365160" cy="1906983"/>
        </a:xfrm>
        <a:custGeom>
          <a:avLst/>
          <a:gdLst/>
          <a:ahLst/>
          <a:cxnLst/>
          <a:rect l="0" t="0" r="0" b="0"/>
          <a:pathLst>
            <a:path>
              <a:moveTo>
                <a:pt x="0" y="0"/>
              </a:moveTo>
              <a:lnTo>
                <a:pt x="228703" y="0"/>
              </a:lnTo>
              <a:lnTo>
                <a:pt x="228703" y="1906983"/>
              </a:lnTo>
              <a:lnTo>
                <a:pt x="365160" y="1906983"/>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7EF378B2-407C-4B32-8884-828756144681}">
      <dsp:nvSpPr>
        <dsp:cNvPr id="0" name=""/>
        <dsp:cNvSpPr/>
      </dsp:nvSpPr>
      <dsp:spPr>
        <a:xfrm>
          <a:off x="4161101" y="3097407"/>
          <a:ext cx="272913" cy="91440"/>
        </a:xfrm>
        <a:custGeom>
          <a:avLst/>
          <a:gdLst/>
          <a:ahLst/>
          <a:cxnLst/>
          <a:rect l="0" t="0" r="0" b="0"/>
          <a:pathLst>
            <a:path>
              <a:moveTo>
                <a:pt x="0" y="45720"/>
              </a:moveTo>
              <a:lnTo>
                <a:pt x="272913" y="45720"/>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11620B06-41F6-456D-A8A6-AF7AFB1EAE31}">
      <dsp:nvSpPr>
        <dsp:cNvPr id="0" name=""/>
        <dsp:cNvSpPr/>
      </dsp:nvSpPr>
      <dsp:spPr>
        <a:xfrm>
          <a:off x="2431373" y="2116290"/>
          <a:ext cx="365160" cy="1026837"/>
        </a:xfrm>
        <a:custGeom>
          <a:avLst/>
          <a:gdLst/>
          <a:ahLst/>
          <a:cxnLst/>
          <a:rect l="0" t="0" r="0" b="0"/>
          <a:pathLst>
            <a:path>
              <a:moveTo>
                <a:pt x="0" y="0"/>
              </a:moveTo>
              <a:lnTo>
                <a:pt x="228703" y="0"/>
              </a:lnTo>
              <a:lnTo>
                <a:pt x="228703" y="1026837"/>
              </a:lnTo>
              <a:lnTo>
                <a:pt x="365160" y="1026837"/>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504AA253-F057-4B5A-9C03-A7D9AA74526D}">
      <dsp:nvSpPr>
        <dsp:cNvPr id="0" name=""/>
        <dsp:cNvSpPr/>
      </dsp:nvSpPr>
      <dsp:spPr>
        <a:xfrm>
          <a:off x="4161101" y="2510643"/>
          <a:ext cx="272913" cy="91440"/>
        </a:xfrm>
        <a:custGeom>
          <a:avLst/>
          <a:gdLst/>
          <a:ahLst/>
          <a:cxnLst/>
          <a:rect l="0" t="0" r="0" b="0"/>
          <a:pathLst>
            <a:path>
              <a:moveTo>
                <a:pt x="0" y="45720"/>
              </a:moveTo>
              <a:lnTo>
                <a:pt x="272913" y="45720"/>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519A05CA-E537-48E8-9BD9-744795E5629B}">
      <dsp:nvSpPr>
        <dsp:cNvPr id="0" name=""/>
        <dsp:cNvSpPr/>
      </dsp:nvSpPr>
      <dsp:spPr>
        <a:xfrm>
          <a:off x="2431373" y="2116290"/>
          <a:ext cx="365160" cy="440073"/>
        </a:xfrm>
        <a:custGeom>
          <a:avLst/>
          <a:gdLst/>
          <a:ahLst/>
          <a:cxnLst/>
          <a:rect l="0" t="0" r="0" b="0"/>
          <a:pathLst>
            <a:path>
              <a:moveTo>
                <a:pt x="0" y="0"/>
              </a:moveTo>
              <a:lnTo>
                <a:pt x="228703" y="0"/>
              </a:lnTo>
              <a:lnTo>
                <a:pt x="228703" y="440073"/>
              </a:lnTo>
              <a:lnTo>
                <a:pt x="365160" y="440073"/>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4F93CB1F-2C2F-4510-884B-1E823D65883F}">
      <dsp:nvSpPr>
        <dsp:cNvPr id="0" name=""/>
        <dsp:cNvSpPr/>
      </dsp:nvSpPr>
      <dsp:spPr>
        <a:xfrm>
          <a:off x="4923089" y="1382835"/>
          <a:ext cx="2232694" cy="586764"/>
        </a:xfrm>
        <a:custGeom>
          <a:avLst/>
          <a:gdLst/>
          <a:ahLst/>
          <a:cxnLst/>
          <a:rect l="0" t="0" r="0" b="0"/>
          <a:pathLst>
            <a:path>
              <a:moveTo>
                <a:pt x="0" y="0"/>
              </a:moveTo>
              <a:lnTo>
                <a:pt x="2096237" y="0"/>
              </a:lnTo>
              <a:lnTo>
                <a:pt x="2096237" y="586764"/>
              </a:lnTo>
              <a:lnTo>
                <a:pt x="2232694" y="586764"/>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E398B542-928D-4CD7-9AFD-D35142CA5B5A}">
      <dsp:nvSpPr>
        <dsp:cNvPr id="0" name=""/>
        <dsp:cNvSpPr/>
      </dsp:nvSpPr>
      <dsp:spPr>
        <a:xfrm>
          <a:off x="4923089" y="1337115"/>
          <a:ext cx="2232694" cy="91440"/>
        </a:xfrm>
        <a:custGeom>
          <a:avLst/>
          <a:gdLst/>
          <a:ahLst/>
          <a:cxnLst/>
          <a:rect l="0" t="0" r="0" b="0"/>
          <a:pathLst>
            <a:path>
              <a:moveTo>
                <a:pt x="0" y="45720"/>
              </a:moveTo>
              <a:lnTo>
                <a:pt x="2232694" y="45720"/>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18FBECE4-CCED-4088-9F2F-B7C1724E5D6D}">
      <dsp:nvSpPr>
        <dsp:cNvPr id="0" name=""/>
        <dsp:cNvSpPr/>
      </dsp:nvSpPr>
      <dsp:spPr>
        <a:xfrm>
          <a:off x="4923089" y="796071"/>
          <a:ext cx="2232694" cy="586764"/>
        </a:xfrm>
        <a:custGeom>
          <a:avLst/>
          <a:gdLst/>
          <a:ahLst/>
          <a:cxnLst/>
          <a:rect l="0" t="0" r="0" b="0"/>
          <a:pathLst>
            <a:path>
              <a:moveTo>
                <a:pt x="0" y="586764"/>
              </a:moveTo>
              <a:lnTo>
                <a:pt x="2096237" y="586764"/>
              </a:lnTo>
              <a:lnTo>
                <a:pt x="2096237" y="0"/>
              </a:lnTo>
              <a:lnTo>
                <a:pt x="2232694" y="0"/>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69D4E3F5-AE7E-47B9-A486-AA6C87A9789E}">
      <dsp:nvSpPr>
        <dsp:cNvPr id="0" name=""/>
        <dsp:cNvSpPr/>
      </dsp:nvSpPr>
      <dsp:spPr>
        <a:xfrm>
          <a:off x="2431373" y="1382835"/>
          <a:ext cx="365160" cy="733455"/>
        </a:xfrm>
        <a:custGeom>
          <a:avLst/>
          <a:gdLst/>
          <a:ahLst/>
          <a:cxnLst/>
          <a:rect l="0" t="0" r="0" b="0"/>
          <a:pathLst>
            <a:path>
              <a:moveTo>
                <a:pt x="0" y="733455"/>
              </a:moveTo>
              <a:lnTo>
                <a:pt x="228703" y="733455"/>
              </a:lnTo>
              <a:lnTo>
                <a:pt x="228703" y="0"/>
              </a:lnTo>
              <a:lnTo>
                <a:pt x="365160" y="0"/>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C299BF5C-383F-4AB5-871C-285AEACF8C1E}">
      <dsp:nvSpPr>
        <dsp:cNvPr id="0" name=""/>
        <dsp:cNvSpPr/>
      </dsp:nvSpPr>
      <dsp:spPr>
        <a:xfrm>
          <a:off x="4161101" y="163586"/>
          <a:ext cx="272913" cy="91440"/>
        </a:xfrm>
        <a:custGeom>
          <a:avLst/>
          <a:gdLst/>
          <a:ahLst/>
          <a:cxnLst/>
          <a:rect l="0" t="0" r="0" b="0"/>
          <a:pathLst>
            <a:path>
              <a:moveTo>
                <a:pt x="0" y="45720"/>
              </a:moveTo>
              <a:lnTo>
                <a:pt x="272913" y="45720"/>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D23A3521-C62B-4A17-8CFF-BB7D333622D8}">
      <dsp:nvSpPr>
        <dsp:cNvPr id="0" name=""/>
        <dsp:cNvSpPr/>
      </dsp:nvSpPr>
      <dsp:spPr>
        <a:xfrm>
          <a:off x="2431373" y="209306"/>
          <a:ext cx="365160" cy="1906983"/>
        </a:xfrm>
        <a:custGeom>
          <a:avLst/>
          <a:gdLst/>
          <a:ahLst/>
          <a:cxnLst/>
          <a:rect l="0" t="0" r="0" b="0"/>
          <a:pathLst>
            <a:path>
              <a:moveTo>
                <a:pt x="0" y="1906983"/>
              </a:moveTo>
              <a:lnTo>
                <a:pt x="228703" y="1906983"/>
              </a:lnTo>
              <a:lnTo>
                <a:pt x="228703" y="0"/>
              </a:lnTo>
              <a:lnTo>
                <a:pt x="365160" y="0"/>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F1E1A279-476B-4AB1-8135-47F639AB46FB}">
      <dsp:nvSpPr>
        <dsp:cNvPr id="0" name=""/>
        <dsp:cNvSpPr/>
      </dsp:nvSpPr>
      <dsp:spPr>
        <a:xfrm>
          <a:off x="0" y="1908193"/>
          <a:ext cx="2431373" cy="41619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fr-FR" sz="1500" kern="1200" dirty="0">
              <a:solidFill>
                <a:srgbClr val="002060"/>
              </a:solidFill>
            </a:rPr>
            <a:t>Faire évoluer l’évaluation…</a:t>
          </a:r>
        </a:p>
      </dsp:txBody>
      <dsp:txXfrm>
        <a:off x="0" y="1908193"/>
        <a:ext cx="2431373" cy="416193"/>
      </dsp:txXfrm>
    </dsp:sp>
    <dsp:sp modelId="{348AFDFB-50BE-4CBA-91AE-C1C57E4BE0EE}">
      <dsp:nvSpPr>
        <dsp:cNvPr id="0" name=""/>
        <dsp:cNvSpPr/>
      </dsp:nvSpPr>
      <dsp:spPr>
        <a:xfrm>
          <a:off x="2796533" y="1210"/>
          <a:ext cx="1364567" cy="41619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fr-FR" sz="1500" kern="1200" dirty="0">
              <a:solidFill>
                <a:srgbClr val="002060"/>
              </a:solidFill>
            </a:rPr>
            <a:t>Privilégier…</a:t>
          </a:r>
        </a:p>
      </dsp:txBody>
      <dsp:txXfrm>
        <a:off x="2796533" y="1210"/>
        <a:ext cx="1364567" cy="416193"/>
      </dsp:txXfrm>
    </dsp:sp>
    <dsp:sp modelId="{8833BC0C-52F2-4EEB-B4C5-ECFA080BE8BE}">
      <dsp:nvSpPr>
        <dsp:cNvPr id="0" name=""/>
        <dsp:cNvSpPr/>
      </dsp:nvSpPr>
      <dsp:spPr>
        <a:xfrm>
          <a:off x="4434014" y="1210"/>
          <a:ext cx="2652583" cy="41619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endParaRPr lang="fr-FR" sz="1500" kern="1200" dirty="0">
            <a:solidFill>
              <a:srgbClr val="002060"/>
            </a:solidFill>
          </a:endParaRPr>
        </a:p>
      </dsp:txBody>
      <dsp:txXfrm>
        <a:off x="4434014" y="1210"/>
        <a:ext cx="2652583" cy="416193"/>
      </dsp:txXfrm>
    </dsp:sp>
    <dsp:sp modelId="{DB1CEE91-A733-48D7-9620-CF6C830960E6}">
      <dsp:nvSpPr>
        <dsp:cNvPr id="0" name=""/>
        <dsp:cNvSpPr/>
      </dsp:nvSpPr>
      <dsp:spPr>
        <a:xfrm>
          <a:off x="2796533" y="1174738"/>
          <a:ext cx="2126556" cy="41619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fr-FR" sz="1500" kern="1200" dirty="0">
              <a:solidFill>
                <a:srgbClr val="002060"/>
              </a:solidFill>
            </a:rPr>
            <a:t>Rendre l’évaluation…</a:t>
          </a:r>
        </a:p>
      </dsp:txBody>
      <dsp:txXfrm>
        <a:off x="2796533" y="1174738"/>
        <a:ext cx="2126556" cy="416193"/>
      </dsp:txXfrm>
    </dsp:sp>
    <dsp:sp modelId="{BFA4BFA8-5738-4327-BA39-16FA58682050}">
      <dsp:nvSpPr>
        <dsp:cNvPr id="0" name=""/>
        <dsp:cNvSpPr/>
      </dsp:nvSpPr>
      <dsp:spPr>
        <a:xfrm>
          <a:off x="7155783" y="587974"/>
          <a:ext cx="1988216" cy="41619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endParaRPr lang="fr-FR" sz="1500" kern="1200" dirty="0">
            <a:solidFill>
              <a:srgbClr val="002060"/>
            </a:solidFill>
          </a:endParaRPr>
        </a:p>
      </dsp:txBody>
      <dsp:txXfrm>
        <a:off x="7155783" y="587974"/>
        <a:ext cx="1988216" cy="416193"/>
      </dsp:txXfrm>
    </dsp:sp>
    <dsp:sp modelId="{E5952C09-C0EF-4BF9-BFD1-BD052C7BC317}">
      <dsp:nvSpPr>
        <dsp:cNvPr id="0" name=""/>
        <dsp:cNvSpPr/>
      </dsp:nvSpPr>
      <dsp:spPr>
        <a:xfrm>
          <a:off x="7155783" y="1174738"/>
          <a:ext cx="1988216" cy="41619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endParaRPr lang="fr-FR" sz="1500" kern="1200" dirty="0">
            <a:solidFill>
              <a:srgbClr val="002060"/>
            </a:solidFill>
          </a:endParaRPr>
        </a:p>
      </dsp:txBody>
      <dsp:txXfrm>
        <a:off x="7155783" y="1174738"/>
        <a:ext cx="1988216" cy="416193"/>
      </dsp:txXfrm>
    </dsp:sp>
    <dsp:sp modelId="{7D0E9E83-C0C6-4A63-94E0-D2D1CDF963D6}">
      <dsp:nvSpPr>
        <dsp:cNvPr id="0" name=""/>
        <dsp:cNvSpPr/>
      </dsp:nvSpPr>
      <dsp:spPr>
        <a:xfrm>
          <a:off x="7155783" y="1761502"/>
          <a:ext cx="1988216" cy="41619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endParaRPr lang="fr-FR" sz="1500" kern="1200" dirty="0">
            <a:solidFill>
              <a:srgbClr val="002060"/>
            </a:solidFill>
          </a:endParaRPr>
        </a:p>
      </dsp:txBody>
      <dsp:txXfrm>
        <a:off x="7155783" y="1761502"/>
        <a:ext cx="1988216" cy="416193"/>
      </dsp:txXfrm>
    </dsp:sp>
    <dsp:sp modelId="{4CA85383-8701-4AD0-9C60-FB3D1EB134C4}">
      <dsp:nvSpPr>
        <dsp:cNvPr id="0" name=""/>
        <dsp:cNvSpPr/>
      </dsp:nvSpPr>
      <dsp:spPr>
        <a:xfrm>
          <a:off x="2796533" y="2348266"/>
          <a:ext cx="1364567" cy="41619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fr-FR" sz="1500" kern="1200" dirty="0">
              <a:solidFill>
                <a:srgbClr val="002060"/>
              </a:solidFill>
            </a:rPr>
            <a:t>Valoriser…</a:t>
          </a:r>
        </a:p>
      </dsp:txBody>
      <dsp:txXfrm>
        <a:off x="2796533" y="2348266"/>
        <a:ext cx="1364567" cy="416193"/>
      </dsp:txXfrm>
    </dsp:sp>
    <dsp:sp modelId="{CBB46950-272E-42BC-8BA1-5BDC5FF91044}">
      <dsp:nvSpPr>
        <dsp:cNvPr id="0" name=""/>
        <dsp:cNvSpPr/>
      </dsp:nvSpPr>
      <dsp:spPr>
        <a:xfrm>
          <a:off x="4434014" y="2348266"/>
          <a:ext cx="2652583" cy="41619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endParaRPr lang="fr-FR" sz="1500" kern="1200" dirty="0">
            <a:solidFill>
              <a:srgbClr val="002060"/>
            </a:solidFill>
          </a:endParaRPr>
        </a:p>
      </dsp:txBody>
      <dsp:txXfrm>
        <a:off x="4434014" y="2348266"/>
        <a:ext cx="2652583" cy="416193"/>
      </dsp:txXfrm>
    </dsp:sp>
    <dsp:sp modelId="{F4F704E4-58C9-497F-9C28-8B2EC74A7FFE}">
      <dsp:nvSpPr>
        <dsp:cNvPr id="0" name=""/>
        <dsp:cNvSpPr/>
      </dsp:nvSpPr>
      <dsp:spPr>
        <a:xfrm>
          <a:off x="2796533" y="2935031"/>
          <a:ext cx="1364567" cy="41619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fr-FR" sz="1500" kern="1200" dirty="0">
              <a:solidFill>
                <a:srgbClr val="002060"/>
              </a:solidFill>
            </a:rPr>
            <a:t>Encourager…</a:t>
          </a:r>
        </a:p>
      </dsp:txBody>
      <dsp:txXfrm>
        <a:off x="2796533" y="2935031"/>
        <a:ext cx="1364567" cy="416193"/>
      </dsp:txXfrm>
    </dsp:sp>
    <dsp:sp modelId="{E83D1C05-81DA-46FA-BEAB-373C77C5947E}">
      <dsp:nvSpPr>
        <dsp:cNvPr id="0" name=""/>
        <dsp:cNvSpPr/>
      </dsp:nvSpPr>
      <dsp:spPr>
        <a:xfrm>
          <a:off x="4434014" y="2935031"/>
          <a:ext cx="2652583" cy="41619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endParaRPr lang="fr-FR" sz="1500" kern="1200" dirty="0">
            <a:solidFill>
              <a:srgbClr val="002060"/>
            </a:solidFill>
          </a:endParaRPr>
        </a:p>
      </dsp:txBody>
      <dsp:txXfrm>
        <a:off x="4434014" y="2935031"/>
        <a:ext cx="2652583" cy="416193"/>
      </dsp:txXfrm>
    </dsp:sp>
    <dsp:sp modelId="{EB607748-2643-43A6-93F4-717E553CCC03}">
      <dsp:nvSpPr>
        <dsp:cNvPr id="0" name=""/>
        <dsp:cNvSpPr/>
      </dsp:nvSpPr>
      <dsp:spPr>
        <a:xfrm>
          <a:off x="2796533" y="3815177"/>
          <a:ext cx="1364567" cy="41619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fr-FR" sz="1500" kern="1200" dirty="0">
              <a:solidFill>
                <a:srgbClr val="002060"/>
              </a:solidFill>
            </a:rPr>
            <a:t>Mesurer…</a:t>
          </a:r>
        </a:p>
      </dsp:txBody>
      <dsp:txXfrm>
        <a:off x="2796533" y="3815177"/>
        <a:ext cx="1364567" cy="416193"/>
      </dsp:txXfrm>
    </dsp:sp>
    <dsp:sp modelId="{ED5B6B99-048B-4B01-97DE-3921ACE18DB2}">
      <dsp:nvSpPr>
        <dsp:cNvPr id="0" name=""/>
        <dsp:cNvSpPr/>
      </dsp:nvSpPr>
      <dsp:spPr>
        <a:xfrm>
          <a:off x="4434014" y="3521795"/>
          <a:ext cx="2652583" cy="41619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endParaRPr lang="fr-FR" sz="1500" kern="1200" dirty="0">
            <a:solidFill>
              <a:srgbClr val="002060"/>
            </a:solidFill>
          </a:endParaRPr>
        </a:p>
      </dsp:txBody>
      <dsp:txXfrm>
        <a:off x="4434014" y="3521795"/>
        <a:ext cx="2652583" cy="416193"/>
      </dsp:txXfrm>
    </dsp:sp>
    <dsp:sp modelId="{CFB6A25E-8AE1-4738-A7EC-596EA6DAB722}">
      <dsp:nvSpPr>
        <dsp:cNvPr id="0" name=""/>
        <dsp:cNvSpPr/>
      </dsp:nvSpPr>
      <dsp:spPr>
        <a:xfrm>
          <a:off x="7451758" y="3228413"/>
          <a:ext cx="1692241" cy="41619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endParaRPr lang="fr-FR" sz="1500" kern="1200" dirty="0">
            <a:solidFill>
              <a:srgbClr val="002060"/>
            </a:solidFill>
          </a:endParaRPr>
        </a:p>
      </dsp:txBody>
      <dsp:txXfrm>
        <a:off x="7451758" y="3228413"/>
        <a:ext cx="1692241" cy="416193"/>
      </dsp:txXfrm>
    </dsp:sp>
    <dsp:sp modelId="{FF59C45A-06EF-4413-95F7-28810A707A6D}">
      <dsp:nvSpPr>
        <dsp:cNvPr id="0" name=""/>
        <dsp:cNvSpPr/>
      </dsp:nvSpPr>
      <dsp:spPr>
        <a:xfrm>
          <a:off x="7451758" y="3815177"/>
          <a:ext cx="1692241" cy="41619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endParaRPr lang="fr-FR" sz="1500" kern="1200" dirty="0">
            <a:solidFill>
              <a:srgbClr val="002060"/>
            </a:solidFill>
          </a:endParaRPr>
        </a:p>
      </dsp:txBody>
      <dsp:txXfrm>
        <a:off x="7451758" y="3815177"/>
        <a:ext cx="1692241" cy="416193"/>
      </dsp:txXfrm>
    </dsp:sp>
    <dsp:sp modelId="{02D7EA27-D0F9-4104-8C77-BA02F5B2C32C}">
      <dsp:nvSpPr>
        <dsp:cNvPr id="0" name=""/>
        <dsp:cNvSpPr/>
      </dsp:nvSpPr>
      <dsp:spPr>
        <a:xfrm>
          <a:off x="4434014" y="4108559"/>
          <a:ext cx="2652583" cy="41619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endParaRPr lang="fr-FR" sz="1500" kern="1200" dirty="0">
            <a:solidFill>
              <a:srgbClr val="002060"/>
            </a:solidFill>
          </a:endParaRPr>
        </a:p>
      </dsp:txBody>
      <dsp:txXfrm>
        <a:off x="4434014" y="4108559"/>
        <a:ext cx="2652583" cy="41619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8BFAC6-7D7F-4B3C-BC1F-F3BFF1E5119F}">
      <dsp:nvSpPr>
        <dsp:cNvPr id="0" name=""/>
        <dsp:cNvSpPr/>
      </dsp:nvSpPr>
      <dsp:spPr>
        <a:xfrm>
          <a:off x="4161101" y="4023274"/>
          <a:ext cx="272913" cy="293382"/>
        </a:xfrm>
        <a:custGeom>
          <a:avLst/>
          <a:gdLst/>
          <a:ahLst/>
          <a:cxnLst/>
          <a:rect l="0" t="0" r="0" b="0"/>
          <a:pathLst>
            <a:path>
              <a:moveTo>
                <a:pt x="0" y="0"/>
              </a:moveTo>
              <a:lnTo>
                <a:pt x="136456" y="0"/>
              </a:lnTo>
              <a:lnTo>
                <a:pt x="136456" y="293382"/>
              </a:lnTo>
              <a:lnTo>
                <a:pt x="272913" y="293382"/>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17C1C841-E727-4F6E-8F1A-252B90EED691}">
      <dsp:nvSpPr>
        <dsp:cNvPr id="0" name=""/>
        <dsp:cNvSpPr/>
      </dsp:nvSpPr>
      <dsp:spPr>
        <a:xfrm>
          <a:off x="7086598" y="3729891"/>
          <a:ext cx="365160" cy="293382"/>
        </a:xfrm>
        <a:custGeom>
          <a:avLst/>
          <a:gdLst/>
          <a:ahLst/>
          <a:cxnLst/>
          <a:rect l="0" t="0" r="0" b="0"/>
          <a:pathLst>
            <a:path>
              <a:moveTo>
                <a:pt x="0" y="0"/>
              </a:moveTo>
              <a:lnTo>
                <a:pt x="228703" y="0"/>
              </a:lnTo>
              <a:lnTo>
                <a:pt x="228703" y="293382"/>
              </a:lnTo>
              <a:lnTo>
                <a:pt x="365160" y="293382"/>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F7E55352-D4AD-404F-B0BF-23A432217399}">
      <dsp:nvSpPr>
        <dsp:cNvPr id="0" name=""/>
        <dsp:cNvSpPr/>
      </dsp:nvSpPr>
      <dsp:spPr>
        <a:xfrm>
          <a:off x="7086598" y="3436509"/>
          <a:ext cx="365160" cy="293382"/>
        </a:xfrm>
        <a:custGeom>
          <a:avLst/>
          <a:gdLst/>
          <a:ahLst/>
          <a:cxnLst/>
          <a:rect l="0" t="0" r="0" b="0"/>
          <a:pathLst>
            <a:path>
              <a:moveTo>
                <a:pt x="0" y="293382"/>
              </a:moveTo>
              <a:lnTo>
                <a:pt x="228703" y="293382"/>
              </a:lnTo>
              <a:lnTo>
                <a:pt x="228703" y="0"/>
              </a:lnTo>
              <a:lnTo>
                <a:pt x="365160" y="0"/>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1D371BCD-FD05-46DB-AE1B-5AB8B1751BDB}">
      <dsp:nvSpPr>
        <dsp:cNvPr id="0" name=""/>
        <dsp:cNvSpPr/>
      </dsp:nvSpPr>
      <dsp:spPr>
        <a:xfrm>
          <a:off x="4161101" y="3729891"/>
          <a:ext cx="272913" cy="293382"/>
        </a:xfrm>
        <a:custGeom>
          <a:avLst/>
          <a:gdLst/>
          <a:ahLst/>
          <a:cxnLst/>
          <a:rect l="0" t="0" r="0" b="0"/>
          <a:pathLst>
            <a:path>
              <a:moveTo>
                <a:pt x="0" y="293382"/>
              </a:moveTo>
              <a:lnTo>
                <a:pt x="136456" y="293382"/>
              </a:lnTo>
              <a:lnTo>
                <a:pt x="136456" y="0"/>
              </a:lnTo>
              <a:lnTo>
                <a:pt x="272913" y="0"/>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19A7A051-3B15-4201-865B-CF44E40B63AE}">
      <dsp:nvSpPr>
        <dsp:cNvPr id="0" name=""/>
        <dsp:cNvSpPr/>
      </dsp:nvSpPr>
      <dsp:spPr>
        <a:xfrm>
          <a:off x="2431373" y="2116290"/>
          <a:ext cx="365160" cy="1906983"/>
        </a:xfrm>
        <a:custGeom>
          <a:avLst/>
          <a:gdLst/>
          <a:ahLst/>
          <a:cxnLst/>
          <a:rect l="0" t="0" r="0" b="0"/>
          <a:pathLst>
            <a:path>
              <a:moveTo>
                <a:pt x="0" y="0"/>
              </a:moveTo>
              <a:lnTo>
                <a:pt x="228703" y="0"/>
              </a:lnTo>
              <a:lnTo>
                <a:pt x="228703" y="1906983"/>
              </a:lnTo>
              <a:lnTo>
                <a:pt x="365160" y="1906983"/>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7EF378B2-407C-4B32-8884-828756144681}">
      <dsp:nvSpPr>
        <dsp:cNvPr id="0" name=""/>
        <dsp:cNvSpPr/>
      </dsp:nvSpPr>
      <dsp:spPr>
        <a:xfrm>
          <a:off x="4161101" y="3097407"/>
          <a:ext cx="272913" cy="91440"/>
        </a:xfrm>
        <a:custGeom>
          <a:avLst/>
          <a:gdLst/>
          <a:ahLst/>
          <a:cxnLst/>
          <a:rect l="0" t="0" r="0" b="0"/>
          <a:pathLst>
            <a:path>
              <a:moveTo>
                <a:pt x="0" y="45720"/>
              </a:moveTo>
              <a:lnTo>
                <a:pt x="272913" y="45720"/>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11620B06-41F6-456D-A8A6-AF7AFB1EAE31}">
      <dsp:nvSpPr>
        <dsp:cNvPr id="0" name=""/>
        <dsp:cNvSpPr/>
      </dsp:nvSpPr>
      <dsp:spPr>
        <a:xfrm>
          <a:off x="2431373" y="2116290"/>
          <a:ext cx="365160" cy="1026837"/>
        </a:xfrm>
        <a:custGeom>
          <a:avLst/>
          <a:gdLst/>
          <a:ahLst/>
          <a:cxnLst/>
          <a:rect l="0" t="0" r="0" b="0"/>
          <a:pathLst>
            <a:path>
              <a:moveTo>
                <a:pt x="0" y="0"/>
              </a:moveTo>
              <a:lnTo>
                <a:pt x="228703" y="0"/>
              </a:lnTo>
              <a:lnTo>
                <a:pt x="228703" y="1026837"/>
              </a:lnTo>
              <a:lnTo>
                <a:pt x="365160" y="1026837"/>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504AA253-F057-4B5A-9C03-A7D9AA74526D}">
      <dsp:nvSpPr>
        <dsp:cNvPr id="0" name=""/>
        <dsp:cNvSpPr/>
      </dsp:nvSpPr>
      <dsp:spPr>
        <a:xfrm>
          <a:off x="4161101" y="2510643"/>
          <a:ext cx="272913" cy="91440"/>
        </a:xfrm>
        <a:custGeom>
          <a:avLst/>
          <a:gdLst/>
          <a:ahLst/>
          <a:cxnLst/>
          <a:rect l="0" t="0" r="0" b="0"/>
          <a:pathLst>
            <a:path>
              <a:moveTo>
                <a:pt x="0" y="45720"/>
              </a:moveTo>
              <a:lnTo>
                <a:pt x="272913" y="45720"/>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519A05CA-E537-48E8-9BD9-744795E5629B}">
      <dsp:nvSpPr>
        <dsp:cNvPr id="0" name=""/>
        <dsp:cNvSpPr/>
      </dsp:nvSpPr>
      <dsp:spPr>
        <a:xfrm>
          <a:off x="2431373" y="2116290"/>
          <a:ext cx="365160" cy="440073"/>
        </a:xfrm>
        <a:custGeom>
          <a:avLst/>
          <a:gdLst/>
          <a:ahLst/>
          <a:cxnLst/>
          <a:rect l="0" t="0" r="0" b="0"/>
          <a:pathLst>
            <a:path>
              <a:moveTo>
                <a:pt x="0" y="0"/>
              </a:moveTo>
              <a:lnTo>
                <a:pt x="228703" y="0"/>
              </a:lnTo>
              <a:lnTo>
                <a:pt x="228703" y="440073"/>
              </a:lnTo>
              <a:lnTo>
                <a:pt x="365160" y="440073"/>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4F93CB1F-2C2F-4510-884B-1E823D65883F}">
      <dsp:nvSpPr>
        <dsp:cNvPr id="0" name=""/>
        <dsp:cNvSpPr/>
      </dsp:nvSpPr>
      <dsp:spPr>
        <a:xfrm>
          <a:off x="4923089" y="1382835"/>
          <a:ext cx="2232694" cy="586764"/>
        </a:xfrm>
        <a:custGeom>
          <a:avLst/>
          <a:gdLst/>
          <a:ahLst/>
          <a:cxnLst/>
          <a:rect l="0" t="0" r="0" b="0"/>
          <a:pathLst>
            <a:path>
              <a:moveTo>
                <a:pt x="0" y="0"/>
              </a:moveTo>
              <a:lnTo>
                <a:pt x="2096237" y="0"/>
              </a:lnTo>
              <a:lnTo>
                <a:pt x="2096237" y="586764"/>
              </a:lnTo>
              <a:lnTo>
                <a:pt x="2232694" y="586764"/>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E398B542-928D-4CD7-9AFD-D35142CA5B5A}">
      <dsp:nvSpPr>
        <dsp:cNvPr id="0" name=""/>
        <dsp:cNvSpPr/>
      </dsp:nvSpPr>
      <dsp:spPr>
        <a:xfrm>
          <a:off x="4923089" y="1337115"/>
          <a:ext cx="2232694" cy="91440"/>
        </a:xfrm>
        <a:custGeom>
          <a:avLst/>
          <a:gdLst/>
          <a:ahLst/>
          <a:cxnLst/>
          <a:rect l="0" t="0" r="0" b="0"/>
          <a:pathLst>
            <a:path>
              <a:moveTo>
                <a:pt x="0" y="45720"/>
              </a:moveTo>
              <a:lnTo>
                <a:pt x="2232694" y="45720"/>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18FBECE4-CCED-4088-9F2F-B7C1724E5D6D}">
      <dsp:nvSpPr>
        <dsp:cNvPr id="0" name=""/>
        <dsp:cNvSpPr/>
      </dsp:nvSpPr>
      <dsp:spPr>
        <a:xfrm>
          <a:off x="4923089" y="796071"/>
          <a:ext cx="2232694" cy="586764"/>
        </a:xfrm>
        <a:custGeom>
          <a:avLst/>
          <a:gdLst/>
          <a:ahLst/>
          <a:cxnLst/>
          <a:rect l="0" t="0" r="0" b="0"/>
          <a:pathLst>
            <a:path>
              <a:moveTo>
                <a:pt x="0" y="586764"/>
              </a:moveTo>
              <a:lnTo>
                <a:pt x="2096237" y="586764"/>
              </a:lnTo>
              <a:lnTo>
                <a:pt x="2096237" y="0"/>
              </a:lnTo>
              <a:lnTo>
                <a:pt x="2232694" y="0"/>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69D4E3F5-AE7E-47B9-A486-AA6C87A9789E}">
      <dsp:nvSpPr>
        <dsp:cNvPr id="0" name=""/>
        <dsp:cNvSpPr/>
      </dsp:nvSpPr>
      <dsp:spPr>
        <a:xfrm>
          <a:off x="2431373" y="1382835"/>
          <a:ext cx="365160" cy="733455"/>
        </a:xfrm>
        <a:custGeom>
          <a:avLst/>
          <a:gdLst/>
          <a:ahLst/>
          <a:cxnLst/>
          <a:rect l="0" t="0" r="0" b="0"/>
          <a:pathLst>
            <a:path>
              <a:moveTo>
                <a:pt x="0" y="733455"/>
              </a:moveTo>
              <a:lnTo>
                <a:pt x="228703" y="733455"/>
              </a:lnTo>
              <a:lnTo>
                <a:pt x="228703" y="0"/>
              </a:lnTo>
              <a:lnTo>
                <a:pt x="365160" y="0"/>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C299BF5C-383F-4AB5-871C-285AEACF8C1E}">
      <dsp:nvSpPr>
        <dsp:cNvPr id="0" name=""/>
        <dsp:cNvSpPr/>
      </dsp:nvSpPr>
      <dsp:spPr>
        <a:xfrm>
          <a:off x="4161101" y="163586"/>
          <a:ext cx="272913" cy="91440"/>
        </a:xfrm>
        <a:custGeom>
          <a:avLst/>
          <a:gdLst/>
          <a:ahLst/>
          <a:cxnLst/>
          <a:rect l="0" t="0" r="0" b="0"/>
          <a:pathLst>
            <a:path>
              <a:moveTo>
                <a:pt x="0" y="45720"/>
              </a:moveTo>
              <a:lnTo>
                <a:pt x="272913" y="45720"/>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D23A3521-C62B-4A17-8CFF-BB7D333622D8}">
      <dsp:nvSpPr>
        <dsp:cNvPr id="0" name=""/>
        <dsp:cNvSpPr/>
      </dsp:nvSpPr>
      <dsp:spPr>
        <a:xfrm>
          <a:off x="2431373" y="209306"/>
          <a:ext cx="365160" cy="1906983"/>
        </a:xfrm>
        <a:custGeom>
          <a:avLst/>
          <a:gdLst/>
          <a:ahLst/>
          <a:cxnLst/>
          <a:rect l="0" t="0" r="0" b="0"/>
          <a:pathLst>
            <a:path>
              <a:moveTo>
                <a:pt x="0" y="1906983"/>
              </a:moveTo>
              <a:lnTo>
                <a:pt x="228703" y="1906983"/>
              </a:lnTo>
              <a:lnTo>
                <a:pt x="228703" y="0"/>
              </a:lnTo>
              <a:lnTo>
                <a:pt x="365160" y="0"/>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F1E1A279-476B-4AB1-8135-47F639AB46FB}">
      <dsp:nvSpPr>
        <dsp:cNvPr id="0" name=""/>
        <dsp:cNvSpPr/>
      </dsp:nvSpPr>
      <dsp:spPr>
        <a:xfrm>
          <a:off x="0" y="1908193"/>
          <a:ext cx="2431373" cy="41619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fr-FR" sz="1500" kern="1200" dirty="0">
              <a:solidFill>
                <a:srgbClr val="002060"/>
              </a:solidFill>
            </a:rPr>
            <a:t>Faire évoluer l’évaluation…</a:t>
          </a:r>
        </a:p>
      </dsp:txBody>
      <dsp:txXfrm>
        <a:off x="0" y="1908193"/>
        <a:ext cx="2431373" cy="416193"/>
      </dsp:txXfrm>
    </dsp:sp>
    <dsp:sp modelId="{348AFDFB-50BE-4CBA-91AE-C1C57E4BE0EE}">
      <dsp:nvSpPr>
        <dsp:cNvPr id="0" name=""/>
        <dsp:cNvSpPr/>
      </dsp:nvSpPr>
      <dsp:spPr>
        <a:xfrm>
          <a:off x="2796533" y="1210"/>
          <a:ext cx="1364567" cy="41619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fr-FR" sz="1500" kern="1200" dirty="0">
              <a:solidFill>
                <a:srgbClr val="002060"/>
              </a:solidFill>
            </a:rPr>
            <a:t>Privilégier…</a:t>
          </a:r>
        </a:p>
      </dsp:txBody>
      <dsp:txXfrm>
        <a:off x="2796533" y="1210"/>
        <a:ext cx="1364567" cy="416193"/>
      </dsp:txXfrm>
    </dsp:sp>
    <dsp:sp modelId="{8833BC0C-52F2-4EEB-B4C5-ECFA080BE8BE}">
      <dsp:nvSpPr>
        <dsp:cNvPr id="0" name=""/>
        <dsp:cNvSpPr/>
      </dsp:nvSpPr>
      <dsp:spPr>
        <a:xfrm>
          <a:off x="4434014" y="1210"/>
          <a:ext cx="2652583" cy="41619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fr-FR" sz="1500" kern="1200" dirty="0">
              <a:solidFill>
                <a:srgbClr val="002060"/>
              </a:solidFill>
            </a:rPr>
            <a:t>Une évaluation positive</a:t>
          </a:r>
        </a:p>
      </dsp:txBody>
      <dsp:txXfrm>
        <a:off x="4434014" y="1210"/>
        <a:ext cx="2652583" cy="416193"/>
      </dsp:txXfrm>
    </dsp:sp>
    <dsp:sp modelId="{DB1CEE91-A733-48D7-9620-CF6C830960E6}">
      <dsp:nvSpPr>
        <dsp:cNvPr id="0" name=""/>
        <dsp:cNvSpPr/>
      </dsp:nvSpPr>
      <dsp:spPr>
        <a:xfrm>
          <a:off x="2796533" y="1174738"/>
          <a:ext cx="2126556" cy="41619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fr-FR" sz="1500" kern="1200" dirty="0">
              <a:solidFill>
                <a:srgbClr val="002060"/>
              </a:solidFill>
            </a:rPr>
            <a:t>Rendre l’évaluation…</a:t>
          </a:r>
        </a:p>
      </dsp:txBody>
      <dsp:txXfrm>
        <a:off x="2796533" y="1174738"/>
        <a:ext cx="2126556" cy="416193"/>
      </dsp:txXfrm>
    </dsp:sp>
    <dsp:sp modelId="{BFA4BFA8-5738-4327-BA39-16FA58682050}">
      <dsp:nvSpPr>
        <dsp:cNvPr id="0" name=""/>
        <dsp:cNvSpPr/>
      </dsp:nvSpPr>
      <dsp:spPr>
        <a:xfrm>
          <a:off x="7155783" y="587974"/>
          <a:ext cx="1988216" cy="41619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endParaRPr lang="fr-FR" sz="1500" kern="1200" dirty="0">
            <a:solidFill>
              <a:srgbClr val="002060"/>
            </a:solidFill>
          </a:endParaRPr>
        </a:p>
      </dsp:txBody>
      <dsp:txXfrm>
        <a:off x="7155783" y="587974"/>
        <a:ext cx="1988216" cy="416193"/>
      </dsp:txXfrm>
    </dsp:sp>
    <dsp:sp modelId="{E5952C09-C0EF-4BF9-BFD1-BD052C7BC317}">
      <dsp:nvSpPr>
        <dsp:cNvPr id="0" name=""/>
        <dsp:cNvSpPr/>
      </dsp:nvSpPr>
      <dsp:spPr>
        <a:xfrm>
          <a:off x="7155783" y="1174738"/>
          <a:ext cx="1988216" cy="41619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endParaRPr lang="fr-FR" sz="1500" kern="1200" dirty="0">
            <a:solidFill>
              <a:srgbClr val="002060"/>
            </a:solidFill>
          </a:endParaRPr>
        </a:p>
      </dsp:txBody>
      <dsp:txXfrm>
        <a:off x="7155783" y="1174738"/>
        <a:ext cx="1988216" cy="416193"/>
      </dsp:txXfrm>
    </dsp:sp>
    <dsp:sp modelId="{7D0E9E83-C0C6-4A63-94E0-D2D1CDF963D6}">
      <dsp:nvSpPr>
        <dsp:cNvPr id="0" name=""/>
        <dsp:cNvSpPr/>
      </dsp:nvSpPr>
      <dsp:spPr>
        <a:xfrm>
          <a:off x="7155783" y="1761502"/>
          <a:ext cx="1988216" cy="41619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endParaRPr lang="fr-FR" sz="1500" kern="1200" dirty="0">
            <a:solidFill>
              <a:srgbClr val="002060"/>
            </a:solidFill>
          </a:endParaRPr>
        </a:p>
      </dsp:txBody>
      <dsp:txXfrm>
        <a:off x="7155783" y="1761502"/>
        <a:ext cx="1988216" cy="416193"/>
      </dsp:txXfrm>
    </dsp:sp>
    <dsp:sp modelId="{4CA85383-8701-4AD0-9C60-FB3D1EB134C4}">
      <dsp:nvSpPr>
        <dsp:cNvPr id="0" name=""/>
        <dsp:cNvSpPr/>
      </dsp:nvSpPr>
      <dsp:spPr>
        <a:xfrm>
          <a:off x="2796533" y="2348266"/>
          <a:ext cx="1364567" cy="41619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fr-FR" sz="1500" kern="1200" dirty="0">
              <a:solidFill>
                <a:srgbClr val="002060"/>
              </a:solidFill>
            </a:rPr>
            <a:t>Valoriser…</a:t>
          </a:r>
        </a:p>
      </dsp:txBody>
      <dsp:txXfrm>
        <a:off x="2796533" y="2348266"/>
        <a:ext cx="1364567" cy="416193"/>
      </dsp:txXfrm>
    </dsp:sp>
    <dsp:sp modelId="{CBB46950-272E-42BC-8BA1-5BDC5FF91044}">
      <dsp:nvSpPr>
        <dsp:cNvPr id="0" name=""/>
        <dsp:cNvSpPr/>
      </dsp:nvSpPr>
      <dsp:spPr>
        <a:xfrm>
          <a:off x="4434014" y="2348266"/>
          <a:ext cx="2652583" cy="41619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endParaRPr lang="fr-FR" sz="1500" kern="1200" dirty="0">
            <a:solidFill>
              <a:srgbClr val="002060"/>
            </a:solidFill>
          </a:endParaRPr>
        </a:p>
      </dsp:txBody>
      <dsp:txXfrm>
        <a:off x="4434014" y="2348266"/>
        <a:ext cx="2652583" cy="416193"/>
      </dsp:txXfrm>
    </dsp:sp>
    <dsp:sp modelId="{F4F704E4-58C9-497F-9C28-8B2EC74A7FFE}">
      <dsp:nvSpPr>
        <dsp:cNvPr id="0" name=""/>
        <dsp:cNvSpPr/>
      </dsp:nvSpPr>
      <dsp:spPr>
        <a:xfrm>
          <a:off x="2796533" y="2935031"/>
          <a:ext cx="1364567" cy="41619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fr-FR" sz="1500" kern="1200" dirty="0">
              <a:solidFill>
                <a:srgbClr val="002060"/>
              </a:solidFill>
            </a:rPr>
            <a:t>Encourager…</a:t>
          </a:r>
        </a:p>
      </dsp:txBody>
      <dsp:txXfrm>
        <a:off x="2796533" y="2935031"/>
        <a:ext cx="1364567" cy="416193"/>
      </dsp:txXfrm>
    </dsp:sp>
    <dsp:sp modelId="{E83D1C05-81DA-46FA-BEAB-373C77C5947E}">
      <dsp:nvSpPr>
        <dsp:cNvPr id="0" name=""/>
        <dsp:cNvSpPr/>
      </dsp:nvSpPr>
      <dsp:spPr>
        <a:xfrm>
          <a:off x="4434014" y="2935031"/>
          <a:ext cx="2652583" cy="41619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endParaRPr lang="fr-FR" sz="1500" kern="1200" dirty="0">
            <a:solidFill>
              <a:srgbClr val="002060"/>
            </a:solidFill>
          </a:endParaRPr>
        </a:p>
      </dsp:txBody>
      <dsp:txXfrm>
        <a:off x="4434014" y="2935031"/>
        <a:ext cx="2652583" cy="416193"/>
      </dsp:txXfrm>
    </dsp:sp>
    <dsp:sp modelId="{EB607748-2643-43A6-93F4-717E553CCC03}">
      <dsp:nvSpPr>
        <dsp:cNvPr id="0" name=""/>
        <dsp:cNvSpPr/>
      </dsp:nvSpPr>
      <dsp:spPr>
        <a:xfrm>
          <a:off x="2796533" y="3815177"/>
          <a:ext cx="1364567" cy="41619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fr-FR" sz="1500" kern="1200" dirty="0">
              <a:solidFill>
                <a:srgbClr val="002060"/>
              </a:solidFill>
            </a:rPr>
            <a:t>Mesurer…</a:t>
          </a:r>
        </a:p>
      </dsp:txBody>
      <dsp:txXfrm>
        <a:off x="2796533" y="3815177"/>
        <a:ext cx="1364567" cy="416193"/>
      </dsp:txXfrm>
    </dsp:sp>
    <dsp:sp modelId="{ED5B6B99-048B-4B01-97DE-3921ACE18DB2}">
      <dsp:nvSpPr>
        <dsp:cNvPr id="0" name=""/>
        <dsp:cNvSpPr/>
      </dsp:nvSpPr>
      <dsp:spPr>
        <a:xfrm>
          <a:off x="4434014" y="3521795"/>
          <a:ext cx="2652583" cy="41619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endParaRPr lang="fr-FR" sz="1500" kern="1200" dirty="0">
            <a:solidFill>
              <a:srgbClr val="002060"/>
            </a:solidFill>
          </a:endParaRPr>
        </a:p>
      </dsp:txBody>
      <dsp:txXfrm>
        <a:off x="4434014" y="3521795"/>
        <a:ext cx="2652583" cy="416193"/>
      </dsp:txXfrm>
    </dsp:sp>
    <dsp:sp modelId="{CFB6A25E-8AE1-4738-A7EC-596EA6DAB722}">
      <dsp:nvSpPr>
        <dsp:cNvPr id="0" name=""/>
        <dsp:cNvSpPr/>
      </dsp:nvSpPr>
      <dsp:spPr>
        <a:xfrm>
          <a:off x="7451758" y="3228413"/>
          <a:ext cx="1692241" cy="41619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endParaRPr lang="fr-FR" sz="1500" kern="1200" dirty="0">
            <a:solidFill>
              <a:srgbClr val="002060"/>
            </a:solidFill>
          </a:endParaRPr>
        </a:p>
      </dsp:txBody>
      <dsp:txXfrm>
        <a:off x="7451758" y="3228413"/>
        <a:ext cx="1692241" cy="416193"/>
      </dsp:txXfrm>
    </dsp:sp>
    <dsp:sp modelId="{FF59C45A-06EF-4413-95F7-28810A707A6D}">
      <dsp:nvSpPr>
        <dsp:cNvPr id="0" name=""/>
        <dsp:cNvSpPr/>
      </dsp:nvSpPr>
      <dsp:spPr>
        <a:xfrm>
          <a:off x="7451758" y="3815177"/>
          <a:ext cx="1692241" cy="41619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endParaRPr lang="fr-FR" sz="1500" kern="1200" dirty="0">
            <a:solidFill>
              <a:srgbClr val="002060"/>
            </a:solidFill>
          </a:endParaRPr>
        </a:p>
      </dsp:txBody>
      <dsp:txXfrm>
        <a:off x="7451758" y="3815177"/>
        <a:ext cx="1692241" cy="416193"/>
      </dsp:txXfrm>
    </dsp:sp>
    <dsp:sp modelId="{02D7EA27-D0F9-4104-8C77-BA02F5B2C32C}">
      <dsp:nvSpPr>
        <dsp:cNvPr id="0" name=""/>
        <dsp:cNvSpPr/>
      </dsp:nvSpPr>
      <dsp:spPr>
        <a:xfrm>
          <a:off x="4434014" y="4108559"/>
          <a:ext cx="2652583" cy="41619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endParaRPr lang="fr-FR" sz="1500" kern="1200" dirty="0">
            <a:solidFill>
              <a:srgbClr val="002060"/>
            </a:solidFill>
          </a:endParaRPr>
        </a:p>
      </dsp:txBody>
      <dsp:txXfrm>
        <a:off x="4434014" y="4108559"/>
        <a:ext cx="2652583" cy="41619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8BFAC6-7D7F-4B3C-BC1F-F3BFF1E5119F}">
      <dsp:nvSpPr>
        <dsp:cNvPr id="0" name=""/>
        <dsp:cNvSpPr/>
      </dsp:nvSpPr>
      <dsp:spPr>
        <a:xfrm>
          <a:off x="4161101" y="4023274"/>
          <a:ext cx="272913" cy="293382"/>
        </a:xfrm>
        <a:custGeom>
          <a:avLst/>
          <a:gdLst/>
          <a:ahLst/>
          <a:cxnLst/>
          <a:rect l="0" t="0" r="0" b="0"/>
          <a:pathLst>
            <a:path>
              <a:moveTo>
                <a:pt x="0" y="0"/>
              </a:moveTo>
              <a:lnTo>
                <a:pt x="136456" y="0"/>
              </a:lnTo>
              <a:lnTo>
                <a:pt x="136456" y="293382"/>
              </a:lnTo>
              <a:lnTo>
                <a:pt x="272913" y="293382"/>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17C1C841-E727-4F6E-8F1A-252B90EED691}">
      <dsp:nvSpPr>
        <dsp:cNvPr id="0" name=""/>
        <dsp:cNvSpPr/>
      </dsp:nvSpPr>
      <dsp:spPr>
        <a:xfrm>
          <a:off x="7086598" y="3729891"/>
          <a:ext cx="365160" cy="293382"/>
        </a:xfrm>
        <a:custGeom>
          <a:avLst/>
          <a:gdLst/>
          <a:ahLst/>
          <a:cxnLst/>
          <a:rect l="0" t="0" r="0" b="0"/>
          <a:pathLst>
            <a:path>
              <a:moveTo>
                <a:pt x="0" y="0"/>
              </a:moveTo>
              <a:lnTo>
                <a:pt x="228703" y="0"/>
              </a:lnTo>
              <a:lnTo>
                <a:pt x="228703" y="293382"/>
              </a:lnTo>
              <a:lnTo>
                <a:pt x="365160" y="293382"/>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F7E55352-D4AD-404F-B0BF-23A432217399}">
      <dsp:nvSpPr>
        <dsp:cNvPr id="0" name=""/>
        <dsp:cNvSpPr/>
      </dsp:nvSpPr>
      <dsp:spPr>
        <a:xfrm>
          <a:off x="7086598" y="3436509"/>
          <a:ext cx="365160" cy="293382"/>
        </a:xfrm>
        <a:custGeom>
          <a:avLst/>
          <a:gdLst/>
          <a:ahLst/>
          <a:cxnLst/>
          <a:rect l="0" t="0" r="0" b="0"/>
          <a:pathLst>
            <a:path>
              <a:moveTo>
                <a:pt x="0" y="293382"/>
              </a:moveTo>
              <a:lnTo>
                <a:pt x="228703" y="293382"/>
              </a:lnTo>
              <a:lnTo>
                <a:pt x="228703" y="0"/>
              </a:lnTo>
              <a:lnTo>
                <a:pt x="365160" y="0"/>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1D371BCD-FD05-46DB-AE1B-5AB8B1751BDB}">
      <dsp:nvSpPr>
        <dsp:cNvPr id="0" name=""/>
        <dsp:cNvSpPr/>
      </dsp:nvSpPr>
      <dsp:spPr>
        <a:xfrm>
          <a:off x="4161101" y="3729891"/>
          <a:ext cx="272913" cy="293382"/>
        </a:xfrm>
        <a:custGeom>
          <a:avLst/>
          <a:gdLst/>
          <a:ahLst/>
          <a:cxnLst/>
          <a:rect l="0" t="0" r="0" b="0"/>
          <a:pathLst>
            <a:path>
              <a:moveTo>
                <a:pt x="0" y="293382"/>
              </a:moveTo>
              <a:lnTo>
                <a:pt x="136456" y="293382"/>
              </a:lnTo>
              <a:lnTo>
                <a:pt x="136456" y="0"/>
              </a:lnTo>
              <a:lnTo>
                <a:pt x="272913" y="0"/>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19A7A051-3B15-4201-865B-CF44E40B63AE}">
      <dsp:nvSpPr>
        <dsp:cNvPr id="0" name=""/>
        <dsp:cNvSpPr/>
      </dsp:nvSpPr>
      <dsp:spPr>
        <a:xfrm>
          <a:off x="2431373" y="2116290"/>
          <a:ext cx="365160" cy="1906983"/>
        </a:xfrm>
        <a:custGeom>
          <a:avLst/>
          <a:gdLst/>
          <a:ahLst/>
          <a:cxnLst/>
          <a:rect l="0" t="0" r="0" b="0"/>
          <a:pathLst>
            <a:path>
              <a:moveTo>
                <a:pt x="0" y="0"/>
              </a:moveTo>
              <a:lnTo>
                <a:pt x="228703" y="0"/>
              </a:lnTo>
              <a:lnTo>
                <a:pt x="228703" y="1906983"/>
              </a:lnTo>
              <a:lnTo>
                <a:pt x="365160" y="1906983"/>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7EF378B2-407C-4B32-8884-828756144681}">
      <dsp:nvSpPr>
        <dsp:cNvPr id="0" name=""/>
        <dsp:cNvSpPr/>
      </dsp:nvSpPr>
      <dsp:spPr>
        <a:xfrm>
          <a:off x="4161101" y="3097407"/>
          <a:ext cx="272913" cy="91440"/>
        </a:xfrm>
        <a:custGeom>
          <a:avLst/>
          <a:gdLst/>
          <a:ahLst/>
          <a:cxnLst/>
          <a:rect l="0" t="0" r="0" b="0"/>
          <a:pathLst>
            <a:path>
              <a:moveTo>
                <a:pt x="0" y="45720"/>
              </a:moveTo>
              <a:lnTo>
                <a:pt x="272913" y="45720"/>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11620B06-41F6-456D-A8A6-AF7AFB1EAE31}">
      <dsp:nvSpPr>
        <dsp:cNvPr id="0" name=""/>
        <dsp:cNvSpPr/>
      </dsp:nvSpPr>
      <dsp:spPr>
        <a:xfrm>
          <a:off x="2431373" y="2116290"/>
          <a:ext cx="365160" cy="1026837"/>
        </a:xfrm>
        <a:custGeom>
          <a:avLst/>
          <a:gdLst/>
          <a:ahLst/>
          <a:cxnLst/>
          <a:rect l="0" t="0" r="0" b="0"/>
          <a:pathLst>
            <a:path>
              <a:moveTo>
                <a:pt x="0" y="0"/>
              </a:moveTo>
              <a:lnTo>
                <a:pt x="228703" y="0"/>
              </a:lnTo>
              <a:lnTo>
                <a:pt x="228703" y="1026837"/>
              </a:lnTo>
              <a:lnTo>
                <a:pt x="365160" y="1026837"/>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504AA253-F057-4B5A-9C03-A7D9AA74526D}">
      <dsp:nvSpPr>
        <dsp:cNvPr id="0" name=""/>
        <dsp:cNvSpPr/>
      </dsp:nvSpPr>
      <dsp:spPr>
        <a:xfrm>
          <a:off x="4161101" y="2510643"/>
          <a:ext cx="272913" cy="91440"/>
        </a:xfrm>
        <a:custGeom>
          <a:avLst/>
          <a:gdLst/>
          <a:ahLst/>
          <a:cxnLst/>
          <a:rect l="0" t="0" r="0" b="0"/>
          <a:pathLst>
            <a:path>
              <a:moveTo>
                <a:pt x="0" y="45720"/>
              </a:moveTo>
              <a:lnTo>
                <a:pt x="272913" y="45720"/>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519A05CA-E537-48E8-9BD9-744795E5629B}">
      <dsp:nvSpPr>
        <dsp:cNvPr id="0" name=""/>
        <dsp:cNvSpPr/>
      </dsp:nvSpPr>
      <dsp:spPr>
        <a:xfrm>
          <a:off x="2431373" y="2116290"/>
          <a:ext cx="365160" cy="440073"/>
        </a:xfrm>
        <a:custGeom>
          <a:avLst/>
          <a:gdLst/>
          <a:ahLst/>
          <a:cxnLst/>
          <a:rect l="0" t="0" r="0" b="0"/>
          <a:pathLst>
            <a:path>
              <a:moveTo>
                <a:pt x="0" y="0"/>
              </a:moveTo>
              <a:lnTo>
                <a:pt x="228703" y="0"/>
              </a:lnTo>
              <a:lnTo>
                <a:pt x="228703" y="440073"/>
              </a:lnTo>
              <a:lnTo>
                <a:pt x="365160" y="440073"/>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4F93CB1F-2C2F-4510-884B-1E823D65883F}">
      <dsp:nvSpPr>
        <dsp:cNvPr id="0" name=""/>
        <dsp:cNvSpPr/>
      </dsp:nvSpPr>
      <dsp:spPr>
        <a:xfrm>
          <a:off x="4923089" y="1382835"/>
          <a:ext cx="2232694" cy="586764"/>
        </a:xfrm>
        <a:custGeom>
          <a:avLst/>
          <a:gdLst/>
          <a:ahLst/>
          <a:cxnLst/>
          <a:rect l="0" t="0" r="0" b="0"/>
          <a:pathLst>
            <a:path>
              <a:moveTo>
                <a:pt x="0" y="0"/>
              </a:moveTo>
              <a:lnTo>
                <a:pt x="2096237" y="0"/>
              </a:lnTo>
              <a:lnTo>
                <a:pt x="2096237" y="586764"/>
              </a:lnTo>
              <a:lnTo>
                <a:pt x="2232694" y="586764"/>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E398B542-928D-4CD7-9AFD-D35142CA5B5A}">
      <dsp:nvSpPr>
        <dsp:cNvPr id="0" name=""/>
        <dsp:cNvSpPr/>
      </dsp:nvSpPr>
      <dsp:spPr>
        <a:xfrm>
          <a:off x="4923089" y="1337115"/>
          <a:ext cx="2232694" cy="91440"/>
        </a:xfrm>
        <a:custGeom>
          <a:avLst/>
          <a:gdLst/>
          <a:ahLst/>
          <a:cxnLst/>
          <a:rect l="0" t="0" r="0" b="0"/>
          <a:pathLst>
            <a:path>
              <a:moveTo>
                <a:pt x="0" y="45720"/>
              </a:moveTo>
              <a:lnTo>
                <a:pt x="2232694" y="45720"/>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18FBECE4-CCED-4088-9F2F-B7C1724E5D6D}">
      <dsp:nvSpPr>
        <dsp:cNvPr id="0" name=""/>
        <dsp:cNvSpPr/>
      </dsp:nvSpPr>
      <dsp:spPr>
        <a:xfrm>
          <a:off x="4923089" y="796071"/>
          <a:ext cx="2232694" cy="586764"/>
        </a:xfrm>
        <a:custGeom>
          <a:avLst/>
          <a:gdLst/>
          <a:ahLst/>
          <a:cxnLst/>
          <a:rect l="0" t="0" r="0" b="0"/>
          <a:pathLst>
            <a:path>
              <a:moveTo>
                <a:pt x="0" y="586764"/>
              </a:moveTo>
              <a:lnTo>
                <a:pt x="2096237" y="586764"/>
              </a:lnTo>
              <a:lnTo>
                <a:pt x="2096237" y="0"/>
              </a:lnTo>
              <a:lnTo>
                <a:pt x="2232694" y="0"/>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69D4E3F5-AE7E-47B9-A486-AA6C87A9789E}">
      <dsp:nvSpPr>
        <dsp:cNvPr id="0" name=""/>
        <dsp:cNvSpPr/>
      </dsp:nvSpPr>
      <dsp:spPr>
        <a:xfrm>
          <a:off x="2431373" y="1382835"/>
          <a:ext cx="365160" cy="733455"/>
        </a:xfrm>
        <a:custGeom>
          <a:avLst/>
          <a:gdLst/>
          <a:ahLst/>
          <a:cxnLst/>
          <a:rect l="0" t="0" r="0" b="0"/>
          <a:pathLst>
            <a:path>
              <a:moveTo>
                <a:pt x="0" y="733455"/>
              </a:moveTo>
              <a:lnTo>
                <a:pt x="228703" y="733455"/>
              </a:lnTo>
              <a:lnTo>
                <a:pt x="228703" y="0"/>
              </a:lnTo>
              <a:lnTo>
                <a:pt x="365160" y="0"/>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C299BF5C-383F-4AB5-871C-285AEACF8C1E}">
      <dsp:nvSpPr>
        <dsp:cNvPr id="0" name=""/>
        <dsp:cNvSpPr/>
      </dsp:nvSpPr>
      <dsp:spPr>
        <a:xfrm>
          <a:off x="4161101" y="163586"/>
          <a:ext cx="272913" cy="91440"/>
        </a:xfrm>
        <a:custGeom>
          <a:avLst/>
          <a:gdLst/>
          <a:ahLst/>
          <a:cxnLst/>
          <a:rect l="0" t="0" r="0" b="0"/>
          <a:pathLst>
            <a:path>
              <a:moveTo>
                <a:pt x="0" y="45720"/>
              </a:moveTo>
              <a:lnTo>
                <a:pt x="272913" y="45720"/>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D23A3521-C62B-4A17-8CFF-BB7D333622D8}">
      <dsp:nvSpPr>
        <dsp:cNvPr id="0" name=""/>
        <dsp:cNvSpPr/>
      </dsp:nvSpPr>
      <dsp:spPr>
        <a:xfrm>
          <a:off x="2431373" y="209306"/>
          <a:ext cx="365160" cy="1906983"/>
        </a:xfrm>
        <a:custGeom>
          <a:avLst/>
          <a:gdLst/>
          <a:ahLst/>
          <a:cxnLst/>
          <a:rect l="0" t="0" r="0" b="0"/>
          <a:pathLst>
            <a:path>
              <a:moveTo>
                <a:pt x="0" y="1906983"/>
              </a:moveTo>
              <a:lnTo>
                <a:pt x="228703" y="1906983"/>
              </a:lnTo>
              <a:lnTo>
                <a:pt x="228703" y="0"/>
              </a:lnTo>
              <a:lnTo>
                <a:pt x="365160" y="0"/>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F1E1A279-476B-4AB1-8135-47F639AB46FB}">
      <dsp:nvSpPr>
        <dsp:cNvPr id="0" name=""/>
        <dsp:cNvSpPr/>
      </dsp:nvSpPr>
      <dsp:spPr>
        <a:xfrm>
          <a:off x="0" y="1908193"/>
          <a:ext cx="2431373" cy="41619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fr-FR" sz="1500" kern="1200" dirty="0">
              <a:solidFill>
                <a:srgbClr val="002060"/>
              </a:solidFill>
            </a:rPr>
            <a:t>Faire évoluer l’évaluation…</a:t>
          </a:r>
        </a:p>
      </dsp:txBody>
      <dsp:txXfrm>
        <a:off x="0" y="1908193"/>
        <a:ext cx="2431373" cy="416193"/>
      </dsp:txXfrm>
    </dsp:sp>
    <dsp:sp modelId="{348AFDFB-50BE-4CBA-91AE-C1C57E4BE0EE}">
      <dsp:nvSpPr>
        <dsp:cNvPr id="0" name=""/>
        <dsp:cNvSpPr/>
      </dsp:nvSpPr>
      <dsp:spPr>
        <a:xfrm>
          <a:off x="2796533" y="1210"/>
          <a:ext cx="1364567" cy="41619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fr-FR" sz="1500" kern="1200" dirty="0">
              <a:solidFill>
                <a:srgbClr val="002060"/>
              </a:solidFill>
            </a:rPr>
            <a:t>Privilégier…</a:t>
          </a:r>
        </a:p>
      </dsp:txBody>
      <dsp:txXfrm>
        <a:off x="2796533" y="1210"/>
        <a:ext cx="1364567" cy="416193"/>
      </dsp:txXfrm>
    </dsp:sp>
    <dsp:sp modelId="{8833BC0C-52F2-4EEB-B4C5-ECFA080BE8BE}">
      <dsp:nvSpPr>
        <dsp:cNvPr id="0" name=""/>
        <dsp:cNvSpPr/>
      </dsp:nvSpPr>
      <dsp:spPr>
        <a:xfrm>
          <a:off x="4434014" y="1210"/>
          <a:ext cx="2652583" cy="41619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fr-FR" sz="1500" kern="1200" dirty="0">
              <a:solidFill>
                <a:srgbClr val="002060"/>
              </a:solidFill>
            </a:rPr>
            <a:t>Une évaluation positive</a:t>
          </a:r>
        </a:p>
      </dsp:txBody>
      <dsp:txXfrm>
        <a:off x="4434014" y="1210"/>
        <a:ext cx="2652583" cy="416193"/>
      </dsp:txXfrm>
    </dsp:sp>
    <dsp:sp modelId="{DB1CEE91-A733-48D7-9620-CF6C830960E6}">
      <dsp:nvSpPr>
        <dsp:cNvPr id="0" name=""/>
        <dsp:cNvSpPr/>
      </dsp:nvSpPr>
      <dsp:spPr>
        <a:xfrm>
          <a:off x="2796533" y="1174738"/>
          <a:ext cx="2126556" cy="41619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fr-FR" sz="1500" kern="1200" dirty="0">
              <a:solidFill>
                <a:srgbClr val="002060"/>
              </a:solidFill>
            </a:rPr>
            <a:t>Rendre l’évaluation…</a:t>
          </a:r>
        </a:p>
      </dsp:txBody>
      <dsp:txXfrm>
        <a:off x="2796533" y="1174738"/>
        <a:ext cx="2126556" cy="416193"/>
      </dsp:txXfrm>
    </dsp:sp>
    <dsp:sp modelId="{BFA4BFA8-5738-4327-BA39-16FA58682050}">
      <dsp:nvSpPr>
        <dsp:cNvPr id="0" name=""/>
        <dsp:cNvSpPr/>
      </dsp:nvSpPr>
      <dsp:spPr>
        <a:xfrm>
          <a:off x="7155783" y="587974"/>
          <a:ext cx="1988216" cy="41619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fr-FR" sz="1500" kern="1200" dirty="0">
              <a:solidFill>
                <a:srgbClr val="002060"/>
              </a:solidFill>
            </a:rPr>
            <a:t>Simple</a:t>
          </a:r>
        </a:p>
      </dsp:txBody>
      <dsp:txXfrm>
        <a:off x="7155783" y="587974"/>
        <a:ext cx="1988216" cy="416193"/>
      </dsp:txXfrm>
    </dsp:sp>
    <dsp:sp modelId="{E5952C09-C0EF-4BF9-BFD1-BD052C7BC317}">
      <dsp:nvSpPr>
        <dsp:cNvPr id="0" name=""/>
        <dsp:cNvSpPr/>
      </dsp:nvSpPr>
      <dsp:spPr>
        <a:xfrm>
          <a:off x="7155783" y="1174738"/>
          <a:ext cx="1988216" cy="41619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fr-FR" sz="1500" kern="1200" dirty="0">
              <a:solidFill>
                <a:srgbClr val="002060"/>
              </a:solidFill>
            </a:rPr>
            <a:t>Lisible</a:t>
          </a:r>
        </a:p>
      </dsp:txBody>
      <dsp:txXfrm>
        <a:off x="7155783" y="1174738"/>
        <a:ext cx="1988216" cy="416193"/>
      </dsp:txXfrm>
    </dsp:sp>
    <dsp:sp modelId="{7D0E9E83-C0C6-4A63-94E0-D2D1CDF963D6}">
      <dsp:nvSpPr>
        <dsp:cNvPr id="0" name=""/>
        <dsp:cNvSpPr/>
      </dsp:nvSpPr>
      <dsp:spPr>
        <a:xfrm>
          <a:off x="7155783" y="1761502"/>
          <a:ext cx="1988216" cy="41619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fr-FR" sz="1500" kern="1200">
              <a:solidFill>
                <a:srgbClr val="002060"/>
              </a:solidFill>
            </a:rPr>
            <a:t>Compréhensible </a:t>
          </a:r>
          <a:r>
            <a:rPr lang="fr-FR" sz="1500" kern="1200" dirty="0">
              <a:solidFill>
                <a:srgbClr val="002060"/>
              </a:solidFill>
            </a:rPr>
            <a:t>par les familles</a:t>
          </a:r>
        </a:p>
      </dsp:txBody>
      <dsp:txXfrm>
        <a:off x="7155783" y="1761502"/>
        <a:ext cx="1988216" cy="416193"/>
      </dsp:txXfrm>
    </dsp:sp>
    <dsp:sp modelId="{4CA85383-8701-4AD0-9C60-FB3D1EB134C4}">
      <dsp:nvSpPr>
        <dsp:cNvPr id="0" name=""/>
        <dsp:cNvSpPr/>
      </dsp:nvSpPr>
      <dsp:spPr>
        <a:xfrm>
          <a:off x="2796533" y="2348266"/>
          <a:ext cx="1364567" cy="41619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fr-FR" sz="1500" kern="1200" dirty="0">
              <a:solidFill>
                <a:srgbClr val="002060"/>
              </a:solidFill>
            </a:rPr>
            <a:t>Valoriser…</a:t>
          </a:r>
        </a:p>
      </dsp:txBody>
      <dsp:txXfrm>
        <a:off x="2796533" y="2348266"/>
        <a:ext cx="1364567" cy="416193"/>
      </dsp:txXfrm>
    </dsp:sp>
    <dsp:sp modelId="{CBB46950-272E-42BC-8BA1-5BDC5FF91044}">
      <dsp:nvSpPr>
        <dsp:cNvPr id="0" name=""/>
        <dsp:cNvSpPr/>
      </dsp:nvSpPr>
      <dsp:spPr>
        <a:xfrm>
          <a:off x="4434014" y="2348266"/>
          <a:ext cx="2652583" cy="41619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endParaRPr lang="fr-FR" sz="1500" kern="1200" dirty="0">
            <a:solidFill>
              <a:srgbClr val="002060"/>
            </a:solidFill>
          </a:endParaRPr>
        </a:p>
      </dsp:txBody>
      <dsp:txXfrm>
        <a:off x="4434014" y="2348266"/>
        <a:ext cx="2652583" cy="416193"/>
      </dsp:txXfrm>
    </dsp:sp>
    <dsp:sp modelId="{F4F704E4-58C9-497F-9C28-8B2EC74A7FFE}">
      <dsp:nvSpPr>
        <dsp:cNvPr id="0" name=""/>
        <dsp:cNvSpPr/>
      </dsp:nvSpPr>
      <dsp:spPr>
        <a:xfrm>
          <a:off x="2796533" y="2935031"/>
          <a:ext cx="1364567" cy="41619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fr-FR" sz="1500" kern="1200" dirty="0">
              <a:solidFill>
                <a:srgbClr val="002060"/>
              </a:solidFill>
            </a:rPr>
            <a:t>Encourager…</a:t>
          </a:r>
        </a:p>
      </dsp:txBody>
      <dsp:txXfrm>
        <a:off x="2796533" y="2935031"/>
        <a:ext cx="1364567" cy="416193"/>
      </dsp:txXfrm>
    </dsp:sp>
    <dsp:sp modelId="{E83D1C05-81DA-46FA-BEAB-373C77C5947E}">
      <dsp:nvSpPr>
        <dsp:cNvPr id="0" name=""/>
        <dsp:cNvSpPr/>
      </dsp:nvSpPr>
      <dsp:spPr>
        <a:xfrm>
          <a:off x="4434014" y="2935031"/>
          <a:ext cx="2652583" cy="41619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endParaRPr lang="fr-FR" sz="1500" kern="1200" dirty="0">
            <a:solidFill>
              <a:srgbClr val="002060"/>
            </a:solidFill>
          </a:endParaRPr>
        </a:p>
      </dsp:txBody>
      <dsp:txXfrm>
        <a:off x="4434014" y="2935031"/>
        <a:ext cx="2652583" cy="416193"/>
      </dsp:txXfrm>
    </dsp:sp>
    <dsp:sp modelId="{EB607748-2643-43A6-93F4-717E553CCC03}">
      <dsp:nvSpPr>
        <dsp:cNvPr id="0" name=""/>
        <dsp:cNvSpPr/>
      </dsp:nvSpPr>
      <dsp:spPr>
        <a:xfrm>
          <a:off x="2796533" y="3815177"/>
          <a:ext cx="1364567" cy="41619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fr-FR" sz="1500" kern="1200" dirty="0">
              <a:solidFill>
                <a:srgbClr val="002060"/>
              </a:solidFill>
            </a:rPr>
            <a:t>Mesurer…</a:t>
          </a:r>
        </a:p>
      </dsp:txBody>
      <dsp:txXfrm>
        <a:off x="2796533" y="3815177"/>
        <a:ext cx="1364567" cy="416193"/>
      </dsp:txXfrm>
    </dsp:sp>
    <dsp:sp modelId="{ED5B6B99-048B-4B01-97DE-3921ACE18DB2}">
      <dsp:nvSpPr>
        <dsp:cNvPr id="0" name=""/>
        <dsp:cNvSpPr/>
      </dsp:nvSpPr>
      <dsp:spPr>
        <a:xfrm>
          <a:off x="4434014" y="3521795"/>
          <a:ext cx="2652583" cy="41619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endParaRPr lang="fr-FR" sz="1500" kern="1200" dirty="0">
            <a:solidFill>
              <a:srgbClr val="002060"/>
            </a:solidFill>
          </a:endParaRPr>
        </a:p>
      </dsp:txBody>
      <dsp:txXfrm>
        <a:off x="4434014" y="3521795"/>
        <a:ext cx="2652583" cy="416193"/>
      </dsp:txXfrm>
    </dsp:sp>
    <dsp:sp modelId="{CFB6A25E-8AE1-4738-A7EC-596EA6DAB722}">
      <dsp:nvSpPr>
        <dsp:cNvPr id="0" name=""/>
        <dsp:cNvSpPr/>
      </dsp:nvSpPr>
      <dsp:spPr>
        <a:xfrm>
          <a:off x="7451758" y="3228413"/>
          <a:ext cx="1692241" cy="41619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endParaRPr lang="fr-FR" sz="1500" kern="1200" dirty="0">
            <a:solidFill>
              <a:srgbClr val="002060"/>
            </a:solidFill>
          </a:endParaRPr>
        </a:p>
      </dsp:txBody>
      <dsp:txXfrm>
        <a:off x="7451758" y="3228413"/>
        <a:ext cx="1692241" cy="416193"/>
      </dsp:txXfrm>
    </dsp:sp>
    <dsp:sp modelId="{FF59C45A-06EF-4413-95F7-28810A707A6D}">
      <dsp:nvSpPr>
        <dsp:cNvPr id="0" name=""/>
        <dsp:cNvSpPr/>
      </dsp:nvSpPr>
      <dsp:spPr>
        <a:xfrm>
          <a:off x="7451758" y="3815177"/>
          <a:ext cx="1692241" cy="41619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endParaRPr lang="fr-FR" sz="1500" kern="1200" dirty="0">
            <a:solidFill>
              <a:srgbClr val="002060"/>
            </a:solidFill>
          </a:endParaRPr>
        </a:p>
      </dsp:txBody>
      <dsp:txXfrm>
        <a:off x="7451758" y="3815177"/>
        <a:ext cx="1692241" cy="416193"/>
      </dsp:txXfrm>
    </dsp:sp>
    <dsp:sp modelId="{02D7EA27-D0F9-4104-8C77-BA02F5B2C32C}">
      <dsp:nvSpPr>
        <dsp:cNvPr id="0" name=""/>
        <dsp:cNvSpPr/>
      </dsp:nvSpPr>
      <dsp:spPr>
        <a:xfrm>
          <a:off x="4434014" y="4108559"/>
          <a:ext cx="2652583" cy="41619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endParaRPr lang="fr-FR" sz="1500" kern="1200" dirty="0">
            <a:solidFill>
              <a:srgbClr val="002060"/>
            </a:solidFill>
          </a:endParaRPr>
        </a:p>
      </dsp:txBody>
      <dsp:txXfrm>
        <a:off x="4434014" y="4108559"/>
        <a:ext cx="2652583" cy="41619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8BFAC6-7D7F-4B3C-BC1F-F3BFF1E5119F}">
      <dsp:nvSpPr>
        <dsp:cNvPr id="0" name=""/>
        <dsp:cNvSpPr/>
      </dsp:nvSpPr>
      <dsp:spPr>
        <a:xfrm>
          <a:off x="4161101" y="4023274"/>
          <a:ext cx="272913" cy="293382"/>
        </a:xfrm>
        <a:custGeom>
          <a:avLst/>
          <a:gdLst/>
          <a:ahLst/>
          <a:cxnLst/>
          <a:rect l="0" t="0" r="0" b="0"/>
          <a:pathLst>
            <a:path>
              <a:moveTo>
                <a:pt x="0" y="0"/>
              </a:moveTo>
              <a:lnTo>
                <a:pt x="136456" y="0"/>
              </a:lnTo>
              <a:lnTo>
                <a:pt x="136456" y="293382"/>
              </a:lnTo>
              <a:lnTo>
                <a:pt x="272913" y="293382"/>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17C1C841-E727-4F6E-8F1A-252B90EED691}">
      <dsp:nvSpPr>
        <dsp:cNvPr id="0" name=""/>
        <dsp:cNvSpPr/>
      </dsp:nvSpPr>
      <dsp:spPr>
        <a:xfrm>
          <a:off x="7086598" y="3729891"/>
          <a:ext cx="365160" cy="293382"/>
        </a:xfrm>
        <a:custGeom>
          <a:avLst/>
          <a:gdLst/>
          <a:ahLst/>
          <a:cxnLst/>
          <a:rect l="0" t="0" r="0" b="0"/>
          <a:pathLst>
            <a:path>
              <a:moveTo>
                <a:pt x="0" y="0"/>
              </a:moveTo>
              <a:lnTo>
                <a:pt x="228703" y="0"/>
              </a:lnTo>
              <a:lnTo>
                <a:pt x="228703" y="293382"/>
              </a:lnTo>
              <a:lnTo>
                <a:pt x="365160" y="293382"/>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F7E55352-D4AD-404F-B0BF-23A432217399}">
      <dsp:nvSpPr>
        <dsp:cNvPr id="0" name=""/>
        <dsp:cNvSpPr/>
      </dsp:nvSpPr>
      <dsp:spPr>
        <a:xfrm>
          <a:off x="7086598" y="3436509"/>
          <a:ext cx="365160" cy="293382"/>
        </a:xfrm>
        <a:custGeom>
          <a:avLst/>
          <a:gdLst/>
          <a:ahLst/>
          <a:cxnLst/>
          <a:rect l="0" t="0" r="0" b="0"/>
          <a:pathLst>
            <a:path>
              <a:moveTo>
                <a:pt x="0" y="293382"/>
              </a:moveTo>
              <a:lnTo>
                <a:pt x="228703" y="293382"/>
              </a:lnTo>
              <a:lnTo>
                <a:pt x="228703" y="0"/>
              </a:lnTo>
              <a:lnTo>
                <a:pt x="365160" y="0"/>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1D371BCD-FD05-46DB-AE1B-5AB8B1751BDB}">
      <dsp:nvSpPr>
        <dsp:cNvPr id="0" name=""/>
        <dsp:cNvSpPr/>
      </dsp:nvSpPr>
      <dsp:spPr>
        <a:xfrm>
          <a:off x="4161101" y="3729891"/>
          <a:ext cx="272913" cy="293382"/>
        </a:xfrm>
        <a:custGeom>
          <a:avLst/>
          <a:gdLst/>
          <a:ahLst/>
          <a:cxnLst/>
          <a:rect l="0" t="0" r="0" b="0"/>
          <a:pathLst>
            <a:path>
              <a:moveTo>
                <a:pt x="0" y="293382"/>
              </a:moveTo>
              <a:lnTo>
                <a:pt x="136456" y="293382"/>
              </a:lnTo>
              <a:lnTo>
                <a:pt x="136456" y="0"/>
              </a:lnTo>
              <a:lnTo>
                <a:pt x="272913" y="0"/>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19A7A051-3B15-4201-865B-CF44E40B63AE}">
      <dsp:nvSpPr>
        <dsp:cNvPr id="0" name=""/>
        <dsp:cNvSpPr/>
      </dsp:nvSpPr>
      <dsp:spPr>
        <a:xfrm>
          <a:off x="2431373" y="2116290"/>
          <a:ext cx="365160" cy="1906983"/>
        </a:xfrm>
        <a:custGeom>
          <a:avLst/>
          <a:gdLst/>
          <a:ahLst/>
          <a:cxnLst/>
          <a:rect l="0" t="0" r="0" b="0"/>
          <a:pathLst>
            <a:path>
              <a:moveTo>
                <a:pt x="0" y="0"/>
              </a:moveTo>
              <a:lnTo>
                <a:pt x="228703" y="0"/>
              </a:lnTo>
              <a:lnTo>
                <a:pt x="228703" y="1906983"/>
              </a:lnTo>
              <a:lnTo>
                <a:pt x="365160" y="1906983"/>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7EF378B2-407C-4B32-8884-828756144681}">
      <dsp:nvSpPr>
        <dsp:cNvPr id="0" name=""/>
        <dsp:cNvSpPr/>
      </dsp:nvSpPr>
      <dsp:spPr>
        <a:xfrm>
          <a:off x="4161101" y="3097407"/>
          <a:ext cx="272913" cy="91440"/>
        </a:xfrm>
        <a:custGeom>
          <a:avLst/>
          <a:gdLst/>
          <a:ahLst/>
          <a:cxnLst/>
          <a:rect l="0" t="0" r="0" b="0"/>
          <a:pathLst>
            <a:path>
              <a:moveTo>
                <a:pt x="0" y="45720"/>
              </a:moveTo>
              <a:lnTo>
                <a:pt x="272913" y="45720"/>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11620B06-41F6-456D-A8A6-AF7AFB1EAE31}">
      <dsp:nvSpPr>
        <dsp:cNvPr id="0" name=""/>
        <dsp:cNvSpPr/>
      </dsp:nvSpPr>
      <dsp:spPr>
        <a:xfrm>
          <a:off x="2431373" y="2116290"/>
          <a:ext cx="365160" cy="1026837"/>
        </a:xfrm>
        <a:custGeom>
          <a:avLst/>
          <a:gdLst/>
          <a:ahLst/>
          <a:cxnLst/>
          <a:rect l="0" t="0" r="0" b="0"/>
          <a:pathLst>
            <a:path>
              <a:moveTo>
                <a:pt x="0" y="0"/>
              </a:moveTo>
              <a:lnTo>
                <a:pt x="228703" y="0"/>
              </a:lnTo>
              <a:lnTo>
                <a:pt x="228703" y="1026837"/>
              </a:lnTo>
              <a:lnTo>
                <a:pt x="365160" y="1026837"/>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504AA253-F057-4B5A-9C03-A7D9AA74526D}">
      <dsp:nvSpPr>
        <dsp:cNvPr id="0" name=""/>
        <dsp:cNvSpPr/>
      </dsp:nvSpPr>
      <dsp:spPr>
        <a:xfrm>
          <a:off x="4161101" y="2510643"/>
          <a:ext cx="272913" cy="91440"/>
        </a:xfrm>
        <a:custGeom>
          <a:avLst/>
          <a:gdLst/>
          <a:ahLst/>
          <a:cxnLst/>
          <a:rect l="0" t="0" r="0" b="0"/>
          <a:pathLst>
            <a:path>
              <a:moveTo>
                <a:pt x="0" y="45720"/>
              </a:moveTo>
              <a:lnTo>
                <a:pt x="272913" y="45720"/>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519A05CA-E537-48E8-9BD9-744795E5629B}">
      <dsp:nvSpPr>
        <dsp:cNvPr id="0" name=""/>
        <dsp:cNvSpPr/>
      </dsp:nvSpPr>
      <dsp:spPr>
        <a:xfrm>
          <a:off x="2431373" y="2116290"/>
          <a:ext cx="365160" cy="440073"/>
        </a:xfrm>
        <a:custGeom>
          <a:avLst/>
          <a:gdLst/>
          <a:ahLst/>
          <a:cxnLst/>
          <a:rect l="0" t="0" r="0" b="0"/>
          <a:pathLst>
            <a:path>
              <a:moveTo>
                <a:pt x="0" y="0"/>
              </a:moveTo>
              <a:lnTo>
                <a:pt x="228703" y="0"/>
              </a:lnTo>
              <a:lnTo>
                <a:pt x="228703" y="440073"/>
              </a:lnTo>
              <a:lnTo>
                <a:pt x="365160" y="440073"/>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4F93CB1F-2C2F-4510-884B-1E823D65883F}">
      <dsp:nvSpPr>
        <dsp:cNvPr id="0" name=""/>
        <dsp:cNvSpPr/>
      </dsp:nvSpPr>
      <dsp:spPr>
        <a:xfrm>
          <a:off x="4923089" y="1382835"/>
          <a:ext cx="2232694" cy="586764"/>
        </a:xfrm>
        <a:custGeom>
          <a:avLst/>
          <a:gdLst/>
          <a:ahLst/>
          <a:cxnLst/>
          <a:rect l="0" t="0" r="0" b="0"/>
          <a:pathLst>
            <a:path>
              <a:moveTo>
                <a:pt x="0" y="0"/>
              </a:moveTo>
              <a:lnTo>
                <a:pt x="2096237" y="0"/>
              </a:lnTo>
              <a:lnTo>
                <a:pt x="2096237" y="586764"/>
              </a:lnTo>
              <a:lnTo>
                <a:pt x="2232694" y="586764"/>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E398B542-928D-4CD7-9AFD-D35142CA5B5A}">
      <dsp:nvSpPr>
        <dsp:cNvPr id="0" name=""/>
        <dsp:cNvSpPr/>
      </dsp:nvSpPr>
      <dsp:spPr>
        <a:xfrm>
          <a:off x="4923089" y="1337115"/>
          <a:ext cx="2232694" cy="91440"/>
        </a:xfrm>
        <a:custGeom>
          <a:avLst/>
          <a:gdLst/>
          <a:ahLst/>
          <a:cxnLst/>
          <a:rect l="0" t="0" r="0" b="0"/>
          <a:pathLst>
            <a:path>
              <a:moveTo>
                <a:pt x="0" y="45720"/>
              </a:moveTo>
              <a:lnTo>
                <a:pt x="2232694" y="45720"/>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18FBECE4-CCED-4088-9F2F-B7C1724E5D6D}">
      <dsp:nvSpPr>
        <dsp:cNvPr id="0" name=""/>
        <dsp:cNvSpPr/>
      </dsp:nvSpPr>
      <dsp:spPr>
        <a:xfrm>
          <a:off x="4923089" y="796071"/>
          <a:ext cx="2232694" cy="586764"/>
        </a:xfrm>
        <a:custGeom>
          <a:avLst/>
          <a:gdLst/>
          <a:ahLst/>
          <a:cxnLst/>
          <a:rect l="0" t="0" r="0" b="0"/>
          <a:pathLst>
            <a:path>
              <a:moveTo>
                <a:pt x="0" y="586764"/>
              </a:moveTo>
              <a:lnTo>
                <a:pt x="2096237" y="586764"/>
              </a:lnTo>
              <a:lnTo>
                <a:pt x="2096237" y="0"/>
              </a:lnTo>
              <a:lnTo>
                <a:pt x="2232694" y="0"/>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69D4E3F5-AE7E-47B9-A486-AA6C87A9789E}">
      <dsp:nvSpPr>
        <dsp:cNvPr id="0" name=""/>
        <dsp:cNvSpPr/>
      </dsp:nvSpPr>
      <dsp:spPr>
        <a:xfrm>
          <a:off x="2431373" y="1382835"/>
          <a:ext cx="365160" cy="733455"/>
        </a:xfrm>
        <a:custGeom>
          <a:avLst/>
          <a:gdLst/>
          <a:ahLst/>
          <a:cxnLst/>
          <a:rect l="0" t="0" r="0" b="0"/>
          <a:pathLst>
            <a:path>
              <a:moveTo>
                <a:pt x="0" y="733455"/>
              </a:moveTo>
              <a:lnTo>
                <a:pt x="228703" y="733455"/>
              </a:lnTo>
              <a:lnTo>
                <a:pt x="228703" y="0"/>
              </a:lnTo>
              <a:lnTo>
                <a:pt x="365160" y="0"/>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C299BF5C-383F-4AB5-871C-285AEACF8C1E}">
      <dsp:nvSpPr>
        <dsp:cNvPr id="0" name=""/>
        <dsp:cNvSpPr/>
      </dsp:nvSpPr>
      <dsp:spPr>
        <a:xfrm>
          <a:off x="4161101" y="163586"/>
          <a:ext cx="272913" cy="91440"/>
        </a:xfrm>
        <a:custGeom>
          <a:avLst/>
          <a:gdLst/>
          <a:ahLst/>
          <a:cxnLst/>
          <a:rect l="0" t="0" r="0" b="0"/>
          <a:pathLst>
            <a:path>
              <a:moveTo>
                <a:pt x="0" y="45720"/>
              </a:moveTo>
              <a:lnTo>
                <a:pt x="272913" y="45720"/>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D23A3521-C62B-4A17-8CFF-BB7D333622D8}">
      <dsp:nvSpPr>
        <dsp:cNvPr id="0" name=""/>
        <dsp:cNvSpPr/>
      </dsp:nvSpPr>
      <dsp:spPr>
        <a:xfrm>
          <a:off x="2431373" y="209306"/>
          <a:ext cx="365160" cy="1906983"/>
        </a:xfrm>
        <a:custGeom>
          <a:avLst/>
          <a:gdLst/>
          <a:ahLst/>
          <a:cxnLst/>
          <a:rect l="0" t="0" r="0" b="0"/>
          <a:pathLst>
            <a:path>
              <a:moveTo>
                <a:pt x="0" y="1906983"/>
              </a:moveTo>
              <a:lnTo>
                <a:pt x="228703" y="1906983"/>
              </a:lnTo>
              <a:lnTo>
                <a:pt x="228703" y="0"/>
              </a:lnTo>
              <a:lnTo>
                <a:pt x="365160" y="0"/>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F1E1A279-476B-4AB1-8135-47F639AB46FB}">
      <dsp:nvSpPr>
        <dsp:cNvPr id="0" name=""/>
        <dsp:cNvSpPr/>
      </dsp:nvSpPr>
      <dsp:spPr>
        <a:xfrm>
          <a:off x="0" y="1908193"/>
          <a:ext cx="2431373" cy="41619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fr-FR" sz="1500" kern="1200" dirty="0">
              <a:solidFill>
                <a:srgbClr val="002060"/>
              </a:solidFill>
            </a:rPr>
            <a:t>Faire évoluer l’évaluation…</a:t>
          </a:r>
        </a:p>
      </dsp:txBody>
      <dsp:txXfrm>
        <a:off x="0" y="1908193"/>
        <a:ext cx="2431373" cy="416193"/>
      </dsp:txXfrm>
    </dsp:sp>
    <dsp:sp modelId="{348AFDFB-50BE-4CBA-91AE-C1C57E4BE0EE}">
      <dsp:nvSpPr>
        <dsp:cNvPr id="0" name=""/>
        <dsp:cNvSpPr/>
      </dsp:nvSpPr>
      <dsp:spPr>
        <a:xfrm>
          <a:off x="2796533" y="1210"/>
          <a:ext cx="1364567" cy="41619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fr-FR" sz="1500" kern="1200" dirty="0">
              <a:solidFill>
                <a:srgbClr val="002060"/>
              </a:solidFill>
            </a:rPr>
            <a:t>Privilégier…</a:t>
          </a:r>
        </a:p>
      </dsp:txBody>
      <dsp:txXfrm>
        <a:off x="2796533" y="1210"/>
        <a:ext cx="1364567" cy="416193"/>
      </dsp:txXfrm>
    </dsp:sp>
    <dsp:sp modelId="{8833BC0C-52F2-4EEB-B4C5-ECFA080BE8BE}">
      <dsp:nvSpPr>
        <dsp:cNvPr id="0" name=""/>
        <dsp:cNvSpPr/>
      </dsp:nvSpPr>
      <dsp:spPr>
        <a:xfrm>
          <a:off x="4434014" y="1210"/>
          <a:ext cx="2652583" cy="41619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fr-FR" sz="1500" kern="1200" dirty="0">
              <a:solidFill>
                <a:srgbClr val="002060"/>
              </a:solidFill>
            </a:rPr>
            <a:t>Une évaluation positive</a:t>
          </a:r>
        </a:p>
      </dsp:txBody>
      <dsp:txXfrm>
        <a:off x="4434014" y="1210"/>
        <a:ext cx="2652583" cy="416193"/>
      </dsp:txXfrm>
    </dsp:sp>
    <dsp:sp modelId="{DB1CEE91-A733-48D7-9620-CF6C830960E6}">
      <dsp:nvSpPr>
        <dsp:cNvPr id="0" name=""/>
        <dsp:cNvSpPr/>
      </dsp:nvSpPr>
      <dsp:spPr>
        <a:xfrm>
          <a:off x="2796533" y="1174738"/>
          <a:ext cx="2126556" cy="41619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fr-FR" sz="1500" kern="1200" dirty="0">
              <a:solidFill>
                <a:srgbClr val="002060"/>
              </a:solidFill>
            </a:rPr>
            <a:t>Rendre l’évaluation…</a:t>
          </a:r>
        </a:p>
      </dsp:txBody>
      <dsp:txXfrm>
        <a:off x="2796533" y="1174738"/>
        <a:ext cx="2126556" cy="416193"/>
      </dsp:txXfrm>
    </dsp:sp>
    <dsp:sp modelId="{BFA4BFA8-5738-4327-BA39-16FA58682050}">
      <dsp:nvSpPr>
        <dsp:cNvPr id="0" name=""/>
        <dsp:cNvSpPr/>
      </dsp:nvSpPr>
      <dsp:spPr>
        <a:xfrm>
          <a:off x="7155783" y="587974"/>
          <a:ext cx="1988216" cy="41619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fr-FR" sz="1500" kern="1200" dirty="0">
              <a:solidFill>
                <a:srgbClr val="002060"/>
              </a:solidFill>
            </a:rPr>
            <a:t>Simple</a:t>
          </a:r>
        </a:p>
      </dsp:txBody>
      <dsp:txXfrm>
        <a:off x="7155783" y="587974"/>
        <a:ext cx="1988216" cy="416193"/>
      </dsp:txXfrm>
    </dsp:sp>
    <dsp:sp modelId="{E5952C09-C0EF-4BF9-BFD1-BD052C7BC317}">
      <dsp:nvSpPr>
        <dsp:cNvPr id="0" name=""/>
        <dsp:cNvSpPr/>
      </dsp:nvSpPr>
      <dsp:spPr>
        <a:xfrm>
          <a:off x="7155783" y="1174738"/>
          <a:ext cx="1988216" cy="41619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fr-FR" sz="1500" kern="1200" dirty="0">
              <a:solidFill>
                <a:srgbClr val="002060"/>
              </a:solidFill>
            </a:rPr>
            <a:t>Lisible</a:t>
          </a:r>
        </a:p>
      </dsp:txBody>
      <dsp:txXfrm>
        <a:off x="7155783" y="1174738"/>
        <a:ext cx="1988216" cy="416193"/>
      </dsp:txXfrm>
    </dsp:sp>
    <dsp:sp modelId="{7D0E9E83-C0C6-4A63-94E0-D2D1CDF963D6}">
      <dsp:nvSpPr>
        <dsp:cNvPr id="0" name=""/>
        <dsp:cNvSpPr/>
      </dsp:nvSpPr>
      <dsp:spPr>
        <a:xfrm>
          <a:off x="7155783" y="1761502"/>
          <a:ext cx="1988216" cy="41619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fr-FR" sz="1500" kern="1200">
              <a:solidFill>
                <a:srgbClr val="002060"/>
              </a:solidFill>
            </a:rPr>
            <a:t>Compréhensible </a:t>
          </a:r>
          <a:r>
            <a:rPr lang="fr-FR" sz="1500" kern="1200" dirty="0">
              <a:solidFill>
                <a:srgbClr val="002060"/>
              </a:solidFill>
            </a:rPr>
            <a:t>par les familles</a:t>
          </a:r>
        </a:p>
      </dsp:txBody>
      <dsp:txXfrm>
        <a:off x="7155783" y="1761502"/>
        <a:ext cx="1988216" cy="416193"/>
      </dsp:txXfrm>
    </dsp:sp>
    <dsp:sp modelId="{4CA85383-8701-4AD0-9C60-FB3D1EB134C4}">
      <dsp:nvSpPr>
        <dsp:cNvPr id="0" name=""/>
        <dsp:cNvSpPr/>
      </dsp:nvSpPr>
      <dsp:spPr>
        <a:xfrm>
          <a:off x="2796533" y="2348266"/>
          <a:ext cx="1364567" cy="41619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fr-FR" sz="1500" kern="1200" dirty="0">
              <a:solidFill>
                <a:srgbClr val="002060"/>
              </a:solidFill>
            </a:rPr>
            <a:t>Valoriser…</a:t>
          </a:r>
        </a:p>
      </dsp:txBody>
      <dsp:txXfrm>
        <a:off x="2796533" y="2348266"/>
        <a:ext cx="1364567" cy="416193"/>
      </dsp:txXfrm>
    </dsp:sp>
    <dsp:sp modelId="{CBB46950-272E-42BC-8BA1-5BDC5FF91044}">
      <dsp:nvSpPr>
        <dsp:cNvPr id="0" name=""/>
        <dsp:cNvSpPr/>
      </dsp:nvSpPr>
      <dsp:spPr>
        <a:xfrm>
          <a:off x="4434014" y="2348266"/>
          <a:ext cx="2652583" cy="41619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fr-FR" sz="1500" kern="1200" dirty="0">
              <a:solidFill>
                <a:srgbClr val="002060"/>
              </a:solidFill>
            </a:rPr>
            <a:t>Les progrès</a:t>
          </a:r>
        </a:p>
      </dsp:txBody>
      <dsp:txXfrm>
        <a:off x="4434014" y="2348266"/>
        <a:ext cx="2652583" cy="416193"/>
      </dsp:txXfrm>
    </dsp:sp>
    <dsp:sp modelId="{F4F704E4-58C9-497F-9C28-8B2EC74A7FFE}">
      <dsp:nvSpPr>
        <dsp:cNvPr id="0" name=""/>
        <dsp:cNvSpPr/>
      </dsp:nvSpPr>
      <dsp:spPr>
        <a:xfrm>
          <a:off x="2796533" y="2935031"/>
          <a:ext cx="1364567" cy="41619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fr-FR" sz="1500" kern="1200" dirty="0">
              <a:solidFill>
                <a:srgbClr val="002060"/>
              </a:solidFill>
            </a:rPr>
            <a:t>Encourager…</a:t>
          </a:r>
        </a:p>
      </dsp:txBody>
      <dsp:txXfrm>
        <a:off x="2796533" y="2935031"/>
        <a:ext cx="1364567" cy="416193"/>
      </dsp:txXfrm>
    </dsp:sp>
    <dsp:sp modelId="{E83D1C05-81DA-46FA-BEAB-373C77C5947E}">
      <dsp:nvSpPr>
        <dsp:cNvPr id="0" name=""/>
        <dsp:cNvSpPr/>
      </dsp:nvSpPr>
      <dsp:spPr>
        <a:xfrm>
          <a:off x="4434014" y="2935031"/>
          <a:ext cx="2652583" cy="41619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endParaRPr lang="fr-FR" sz="1500" kern="1200" dirty="0">
            <a:solidFill>
              <a:srgbClr val="002060"/>
            </a:solidFill>
          </a:endParaRPr>
        </a:p>
      </dsp:txBody>
      <dsp:txXfrm>
        <a:off x="4434014" y="2935031"/>
        <a:ext cx="2652583" cy="416193"/>
      </dsp:txXfrm>
    </dsp:sp>
    <dsp:sp modelId="{EB607748-2643-43A6-93F4-717E553CCC03}">
      <dsp:nvSpPr>
        <dsp:cNvPr id="0" name=""/>
        <dsp:cNvSpPr/>
      </dsp:nvSpPr>
      <dsp:spPr>
        <a:xfrm>
          <a:off x="2796533" y="3815177"/>
          <a:ext cx="1364567" cy="41619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fr-FR" sz="1500" kern="1200" dirty="0">
              <a:solidFill>
                <a:srgbClr val="002060"/>
              </a:solidFill>
            </a:rPr>
            <a:t>Mesurer…</a:t>
          </a:r>
        </a:p>
      </dsp:txBody>
      <dsp:txXfrm>
        <a:off x="2796533" y="3815177"/>
        <a:ext cx="1364567" cy="416193"/>
      </dsp:txXfrm>
    </dsp:sp>
    <dsp:sp modelId="{ED5B6B99-048B-4B01-97DE-3921ACE18DB2}">
      <dsp:nvSpPr>
        <dsp:cNvPr id="0" name=""/>
        <dsp:cNvSpPr/>
      </dsp:nvSpPr>
      <dsp:spPr>
        <a:xfrm>
          <a:off x="4434014" y="3521795"/>
          <a:ext cx="2652583" cy="41619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endParaRPr lang="fr-FR" sz="1500" kern="1200" dirty="0">
            <a:solidFill>
              <a:srgbClr val="002060"/>
            </a:solidFill>
          </a:endParaRPr>
        </a:p>
      </dsp:txBody>
      <dsp:txXfrm>
        <a:off x="4434014" y="3521795"/>
        <a:ext cx="2652583" cy="416193"/>
      </dsp:txXfrm>
    </dsp:sp>
    <dsp:sp modelId="{CFB6A25E-8AE1-4738-A7EC-596EA6DAB722}">
      <dsp:nvSpPr>
        <dsp:cNvPr id="0" name=""/>
        <dsp:cNvSpPr/>
      </dsp:nvSpPr>
      <dsp:spPr>
        <a:xfrm>
          <a:off x="7451758" y="3228413"/>
          <a:ext cx="1692241" cy="41619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endParaRPr lang="fr-FR" sz="1500" kern="1200" dirty="0">
            <a:solidFill>
              <a:srgbClr val="002060"/>
            </a:solidFill>
          </a:endParaRPr>
        </a:p>
      </dsp:txBody>
      <dsp:txXfrm>
        <a:off x="7451758" y="3228413"/>
        <a:ext cx="1692241" cy="416193"/>
      </dsp:txXfrm>
    </dsp:sp>
    <dsp:sp modelId="{FF59C45A-06EF-4413-95F7-28810A707A6D}">
      <dsp:nvSpPr>
        <dsp:cNvPr id="0" name=""/>
        <dsp:cNvSpPr/>
      </dsp:nvSpPr>
      <dsp:spPr>
        <a:xfrm>
          <a:off x="7451758" y="3815177"/>
          <a:ext cx="1692241" cy="41619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endParaRPr lang="fr-FR" sz="1500" kern="1200" dirty="0">
            <a:solidFill>
              <a:srgbClr val="002060"/>
            </a:solidFill>
          </a:endParaRPr>
        </a:p>
      </dsp:txBody>
      <dsp:txXfrm>
        <a:off x="7451758" y="3815177"/>
        <a:ext cx="1692241" cy="416193"/>
      </dsp:txXfrm>
    </dsp:sp>
    <dsp:sp modelId="{02D7EA27-D0F9-4104-8C77-BA02F5B2C32C}">
      <dsp:nvSpPr>
        <dsp:cNvPr id="0" name=""/>
        <dsp:cNvSpPr/>
      </dsp:nvSpPr>
      <dsp:spPr>
        <a:xfrm>
          <a:off x="4434014" y="4108559"/>
          <a:ext cx="2652583" cy="41619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endParaRPr lang="fr-FR" sz="1500" kern="1200" dirty="0">
            <a:solidFill>
              <a:srgbClr val="002060"/>
            </a:solidFill>
          </a:endParaRPr>
        </a:p>
      </dsp:txBody>
      <dsp:txXfrm>
        <a:off x="4434014" y="4108559"/>
        <a:ext cx="2652583" cy="41619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8BFAC6-7D7F-4B3C-BC1F-F3BFF1E5119F}">
      <dsp:nvSpPr>
        <dsp:cNvPr id="0" name=""/>
        <dsp:cNvSpPr/>
      </dsp:nvSpPr>
      <dsp:spPr>
        <a:xfrm>
          <a:off x="4161101" y="4023274"/>
          <a:ext cx="272913" cy="293382"/>
        </a:xfrm>
        <a:custGeom>
          <a:avLst/>
          <a:gdLst/>
          <a:ahLst/>
          <a:cxnLst/>
          <a:rect l="0" t="0" r="0" b="0"/>
          <a:pathLst>
            <a:path>
              <a:moveTo>
                <a:pt x="0" y="0"/>
              </a:moveTo>
              <a:lnTo>
                <a:pt x="136456" y="0"/>
              </a:lnTo>
              <a:lnTo>
                <a:pt x="136456" y="293382"/>
              </a:lnTo>
              <a:lnTo>
                <a:pt x="272913" y="293382"/>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17C1C841-E727-4F6E-8F1A-252B90EED691}">
      <dsp:nvSpPr>
        <dsp:cNvPr id="0" name=""/>
        <dsp:cNvSpPr/>
      </dsp:nvSpPr>
      <dsp:spPr>
        <a:xfrm>
          <a:off x="7086598" y="3729891"/>
          <a:ext cx="365160" cy="293382"/>
        </a:xfrm>
        <a:custGeom>
          <a:avLst/>
          <a:gdLst/>
          <a:ahLst/>
          <a:cxnLst/>
          <a:rect l="0" t="0" r="0" b="0"/>
          <a:pathLst>
            <a:path>
              <a:moveTo>
                <a:pt x="0" y="0"/>
              </a:moveTo>
              <a:lnTo>
                <a:pt x="228703" y="0"/>
              </a:lnTo>
              <a:lnTo>
                <a:pt x="228703" y="293382"/>
              </a:lnTo>
              <a:lnTo>
                <a:pt x="365160" y="293382"/>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F7E55352-D4AD-404F-B0BF-23A432217399}">
      <dsp:nvSpPr>
        <dsp:cNvPr id="0" name=""/>
        <dsp:cNvSpPr/>
      </dsp:nvSpPr>
      <dsp:spPr>
        <a:xfrm>
          <a:off x="7086598" y="3436509"/>
          <a:ext cx="365160" cy="293382"/>
        </a:xfrm>
        <a:custGeom>
          <a:avLst/>
          <a:gdLst/>
          <a:ahLst/>
          <a:cxnLst/>
          <a:rect l="0" t="0" r="0" b="0"/>
          <a:pathLst>
            <a:path>
              <a:moveTo>
                <a:pt x="0" y="293382"/>
              </a:moveTo>
              <a:lnTo>
                <a:pt x="228703" y="293382"/>
              </a:lnTo>
              <a:lnTo>
                <a:pt x="228703" y="0"/>
              </a:lnTo>
              <a:lnTo>
                <a:pt x="365160" y="0"/>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1D371BCD-FD05-46DB-AE1B-5AB8B1751BDB}">
      <dsp:nvSpPr>
        <dsp:cNvPr id="0" name=""/>
        <dsp:cNvSpPr/>
      </dsp:nvSpPr>
      <dsp:spPr>
        <a:xfrm>
          <a:off x="4161101" y="3729891"/>
          <a:ext cx="272913" cy="293382"/>
        </a:xfrm>
        <a:custGeom>
          <a:avLst/>
          <a:gdLst/>
          <a:ahLst/>
          <a:cxnLst/>
          <a:rect l="0" t="0" r="0" b="0"/>
          <a:pathLst>
            <a:path>
              <a:moveTo>
                <a:pt x="0" y="293382"/>
              </a:moveTo>
              <a:lnTo>
                <a:pt x="136456" y="293382"/>
              </a:lnTo>
              <a:lnTo>
                <a:pt x="136456" y="0"/>
              </a:lnTo>
              <a:lnTo>
                <a:pt x="272913" y="0"/>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19A7A051-3B15-4201-865B-CF44E40B63AE}">
      <dsp:nvSpPr>
        <dsp:cNvPr id="0" name=""/>
        <dsp:cNvSpPr/>
      </dsp:nvSpPr>
      <dsp:spPr>
        <a:xfrm>
          <a:off x="2431373" y="2116290"/>
          <a:ext cx="365160" cy="1906983"/>
        </a:xfrm>
        <a:custGeom>
          <a:avLst/>
          <a:gdLst/>
          <a:ahLst/>
          <a:cxnLst/>
          <a:rect l="0" t="0" r="0" b="0"/>
          <a:pathLst>
            <a:path>
              <a:moveTo>
                <a:pt x="0" y="0"/>
              </a:moveTo>
              <a:lnTo>
                <a:pt x="228703" y="0"/>
              </a:lnTo>
              <a:lnTo>
                <a:pt x="228703" y="1906983"/>
              </a:lnTo>
              <a:lnTo>
                <a:pt x="365160" y="1906983"/>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7EF378B2-407C-4B32-8884-828756144681}">
      <dsp:nvSpPr>
        <dsp:cNvPr id="0" name=""/>
        <dsp:cNvSpPr/>
      </dsp:nvSpPr>
      <dsp:spPr>
        <a:xfrm>
          <a:off x="4161101" y="3097407"/>
          <a:ext cx="272913" cy="91440"/>
        </a:xfrm>
        <a:custGeom>
          <a:avLst/>
          <a:gdLst/>
          <a:ahLst/>
          <a:cxnLst/>
          <a:rect l="0" t="0" r="0" b="0"/>
          <a:pathLst>
            <a:path>
              <a:moveTo>
                <a:pt x="0" y="45720"/>
              </a:moveTo>
              <a:lnTo>
                <a:pt x="272913" y="45720"/>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11620B06-41F6-456D-A8A6-AF7AFB1EAE31}">
      <dsp:nvSpPr>
        <dsp:cNvPr id="0" name=""/>
        <dsp:cNvSpPr/>
      </dsp:nvSpPr>
      <dsp:spPr>
        <a:xfrm>
          <a:off x="2431373" y="2116290"/>
          <a:ext cx="365160" cy="1026837"/>
        </a:xfrm>
        <a:custGeom>
          <a:avLst/>
          <a:gdLst/>
          <a:ahLst/>
          <a:cxnLst/>
          <a:rect l="0" t="0" r="0" b="0"/>
          <a:pathLst>
            <a:path>
              <a:moveTo>
                <a:pt x="0" y="0"/>
              </a:moveTo>
              <a:lnTo>
                <a:pt x="228703" y="0"/>
              </a:lnTo>
              <a:lnTo>
                <a:pt x="228703" y="1026837"/>
              </a:lnTo>
              <a:lnTo>
                <a:pt x="365160" y="1026837"/>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504AA253-F057-4B5A-9C03-A7D9AA74526D}">
      <dsp:nvSpPr>
        <dsp:cNvPr id="0" name=""/>
        <dsp:cNvSpPr/>
      </dsp:nvSpPr>
      <dsp:spPr>
        <a:xfrm>
          <a:off x="4161101" y="2510643"/>
          <a:ext cx="272913" cy="91440"/>
        </a:xfrm>
        <a:custGeom>
          <a:avLst/>
          <a:gdLst/>
          <a:ahLst/>
          <a:cxnLst/>
          <a:rect l="0" t="0" r="0" b="0"/>
          <a:pathLst>
            <a:path>
              <a:moveTo>
                <a:pt x="0" y="45720"/>
              </a:moveTo>
              <a:lnTo>
                <a:pt x="272913" y="45720"/>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519A05CA-E537-48E8-9BD9-744795E5629B}">
      <dsp:nvSpPr>
        <dsp:cNvPr id="0" name=""/>
        <dsp:cNvSpPr/>
      </dsp:nvSpPr>
      <dsp:spPr>
        <a:xfrm>
          <a:off x="2431373" y="2116290"/>
          <a:ext cx="365160" cy="440073"/>
        </a:xfrm>
        <a:custGeom>
          <a:avLst/>
          <a:gdLst/>
          <a:ahLst/>
          <a:cxnLst/>
          <a:rect l="0" t="0" r="0" b="0"/>
          <a:pathLst>
            <a:path>
              <a:moveTo>
                <a:pt x="0" y="0"/>
              </a:moveTo>
              <a:lnTo>
                <a:pt x="228703" y="0"/>
              </a:lnTo>
              <a:lnTo>
                <a:pt x="228703" y="440073"/>
              </a:lnTo>
              <a:lnTo>
                <a:pt x="365160" y="440073"/>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4F93CB1F-2C2F-4510-884B-1E823D65883F}">
      <dsp:nvSpPr>
        <dsp:cNvPr id="0" name=""/>
        <dsp:cNvSpPr/>
      </dsp:nvSpPr>
      <dsp:spPr>
        <a:xfrm>
          <a:off x="4923089" y="1382835"/>
          <a:ext cx="2232694" cy="586764"/>
        </a:xfrm>
        <a:custGeom>
          <a:avLst/>
          <a:gdLst/>
          <a:ahLst/>
          <a:cxnLst/>
          <a:rect l="0" t="0" r="0" b="0"/>
          <a:pathLst>
            <a:path>
              <a:moveTo>
                <a:pt x="0" y="0"/>
              </a:moveTo>
              <a:lnTo>
                <a:pt x="2096237" y="0"/>
              </a:lnTo>
              <a:lnTo>
                <a:pt x="2096237" y="586764"/>
              </a:lnTo>
              <a:lnTo>
                <a:pt x="2232694" y="586764"/>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E398B542-928D-4CD7-9AFD-D35142CA5B5A}">
      <dsp:nvSpPr>
        <dsp:cNvPr id="0" name=""/>
        <dsp:cNvSpPr/>
      </dsp:nvSpPr>
      <dsp:spPr>
        <a:xfrm>
          <a:off x="4923089" y="1337115"/>
          <a:ext cx="2232694" cy="91440"/>
        </a:xfrm>
        <a:custGeom>
          <a:avLst/>
          <a:gdLst/>
          <a:ahLst/>
          <a:cxnLst/>
          <a:rect l="0" t="0" r="0" b="0"/>
          <a:pathLst>
            <a:path>
              <a:moveTo>
                <a:pt x="0" y="45720"/>
              </a:moveTo>
              <a:lnTo>
                <a:pt x="2232694" y="45720"/>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18FBECE4-CCED-4088-9F2F-B7C1724E5D6D}">
      <dsp:nvSpPr>
        <dsp:cNvPr id="0" name=""/>
        <dsp:cNvSpPr/>
      </dsp:nvSpPr>
      <dsp:spPr>
        <a:xfrm>
          <a:off x="4923089" y="796071"/>
          <a:ext cx="2232694" cy="586764"/>
        </a:xfrm>
        <a:custGeom>
          <a:avLst/>
          <a:gdLst/>
          <a:ahLst/>
          <a:cxnLst/>
          <a:rect l="0" t="0" r="0" b="0"/>
          <a:pathLst>
            <a:path>
              <a:moveTo>
                <a:pt x="0" y="586764"/>
              </a:moveTo>
              <a:lnTo>
                <a:pt x="2096237" y="586764"/>
              </a:lnTo>
              <a:lnTo>
                <a:pt x="2096237" y="0"/>
              </a:lnTo>
              <a:lnTo>
                <a:pt x="2232694" y="0"/>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69D4E3F5-AE7E-47B9-A486-AA6C87A9789E}">
      <dsp:nvSpPr>
        <dsp:cNvPr id="0" name=""/>
        <dsp:cNvSpPr/>
      </dsp:nvSpPr>
      <dsp:spPr>
        <a:xfrm>
          <a:off x="2431373" y="1382835"/>
          <a:ext cx="365160" cy="733455"/>
        </a:xfrm>
        <a:custGeom>
          <a:avLst/>
          <a:gdLst/>
          <a:ahLst/>
          <a:cxnLst/>
          <a:rect l="0" t="0" r="0" b="0"/>
          <a:pathLst>
            <a:path>
              <a:moveTo>
                <a:pt x="0" y="733455"/>
              </a:moveTo>
              <a:lnTo>
                <a:pt x="228703" y="733455"/>
              </a:lnTo>
              <a:lnTo>
                <a:pt x="228703" y="0"/>
              </a:lnTo>
              <a:lnTo>
                <a:pt x="365160" y="0"/>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C299BF5C-383F-4AB5-871C-285AEACF8C1E}">
      <dsp:nvSpPr>
        <dsp:cNvPr id="0" name=""/>
        <dsp:cNvSpPr/>
      </dsp:nvSpPr>
      <dsp:spPr>
        <a:xfrm>
          <a:off x="4161101" y="163586"/>
          <a:ext cx="272913" cy="91440"/>
        </a:xfrm>
        <a:custGeom>
          <a:avLst/>
          <a:gdLst/>
          <a:ahLst/>
          <a:cxnLst/>
          <a:rect l="0" t="0" r="0" b="0"/>
          <a:pathLst>
            <a:path>
              <a:moveTo>
                <a:pt x="0" y="45720"/>
              </a:moveTo>
              <a:lnTo>
                <a:pt x="272913" y="45720"/>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D23A3521-C62B-4A17-8CFF-BB7D333622D8}">
      <dsp:nvSpPr>
        <dsp:cNvPr id="0" name=""/>
        <dsp:cNvSpPr/>
      </dsp:nvSpPr>
      <dsp:spPr>
        <a:xfrm>
          <a:off x="2431373" y="209306"/>
          <a:ext cx="365160" cy="1906983"/>
        </a:xfrm>
        <a:custGeom>
          <a:avLst/>
          <a:gdLst/>
          <a:ahLst/>
          <a:cxnLst/>
          <a:rect l="0" t="0" r="0" b="0"/>
          <a:pathLst>
            <a:path>
              <a:moveTo>
                <a:pt x="0" y="1906983"/>
              </a:moveTo>
              <a:lnTo>
                <a:pt x="228703" y="1906983"/>
              </a:lnTo>
              <a:lnTo>
                <a:pt x="228703" y="0"/>
              </a:lnTo>
              <a:lnTo>
                <a:pt x="365160" y="0"/>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F1E1A279-476B-4AB1-8135-47F639AB46FB}">
      <dsp:nvSpPr>
        <dsp:cNvPr id="0" name=""/>
        <dsp:cNvSpPr/>
      </dsp:nvSpPr>
      <dsp:spPr>
        <a:xfrm>
          <a:off x="0" y="1908193"/>
          <a:ext cx="2431373" cy="41619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fr-FR" sz="1500" kern="1200" dirty="0">
              <a:solidFill>
                <a:srgbClr val="002060"/>
              </a:solidFill>
            </a:rPr>
            <a:t>Faire évoluer l’évaluation…</a:t>
          </a:r>
        </a:p>
      </dsp:txBody>
      <dsp:txXfrm>
        <a:off x="0" y="1908193"/>
        <a:ext cx="2431373" cy="416193"/>
      </dsp:txXfrm>
    </dsp:sp>
    <dsp:sp modelId="{348AFDFB-50BE-4CBA-91AE-C1C57E4BE0EE}">
      <dsp:nvSpPr>
        <dsp:cNvPr id="0" name=""/>
        <dsp:cNvSpPr/>
      </dsp:nvSpPr>
      <dsp:spPr>
        <a:xfrm>
          <a:off x="2796533" y="1210"/>
          <a:ext cx="1364567" cy="41619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fr-FR" sz="1500" kern="1200" dirty="0">
              <a:solidFill>
                <a:srgbClr val="002060"/>
              </a:solidFill>
            </a:rPr>
            <a:t>Privilégier…</a:t>
          </a:r>
        </a:p>
      </dsp:txBody>
      <dsp:txXfrm>
        <a:off x="2796533" y="1210"/>
        <a:ext cx="1364567" cy="416193"/>
      </dsp:txXfrm>
    </dsp:sp>
    <dsp:sp modelId="{8833BC0C-52F2-4EEB-B4C5-ECFA080BE8BE}">
      <dsp:nvSpPr>
        <dsp:cNvPr id="0" name=""/>
        <dsp:cNvSpPr/>
      </dsp:nvSpPr>
      <dsp:spPr>
        <a:xfrm>
          <a:off x="4434014" y="1210"/>
          <a:ext cx="2652583" cy="41619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fr-FR" sz="1500" kern="1200" dirty="0">
              <a:solidFill>
                <a:srgbClr val="002060"/>
              </a:solidFill>
            </a:rPr>
            <a:t>Une évaluation positive</a:t>
          </a:r>
        </a:p>
      </dsp:txBody>
      <dsp:txXfrm>
        <a:off x="4434014" y="1210"/>
        <a:ext cx="2652583" cy="416193"/>
      </dsp:txXfrm>
    </dsp:sp>
    <dsp:sp modelId="{DB1CEE91-A733-48D7-9620-CF6C830960E6}">
      <dsp:nvSpPr>
        <dsp:cNvPr id="0" name=""/>
        <dsp:cNvSpPr/>
      </dsp:nvSpPr>
      <dsp:spPr>
        <a:xfrm>
          <a:off x="2796533" y="1174738"/>
          <a:ext cx="2126556" cy="41619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fr-FR" sz="1500" kern="1200" dirty="0">
              <a:solidFill>
                <a:srgbClr val="002060"/>
              </a:solidFill>
            </a:rPr>
            <a:t>Rendre l’évaluation…</a:t>
          </a:r>
        </a:p>
      </dsp:txBody>
      <dsp:txXfrm>
        <a:off x="2796533" y="1174738"/>
        <a:ext cx="2126556" cy="416193"/>
      </dsp:txXfrm>
    </dsp:sp>
    <dsp:sp modelId="{BFA4BFA8-5738-4327-BA39-16FA58682050}">
      <dsp:nvSpPr>
        <dsp:cNvPr id="0" name=""/>
        <dsp:cNvSpPr/>
      </dsp:nvSpPr>
      <dsp:spPr>
        <a:xfrm>
          <a:off x="7155783" y="587974"/>
          <a:ext cx="1988216" cy="41619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fr-FR" sz="1500" kern="1200" dirty="0">
              <a:solidFill>
                <a:srgbClr val="002060"/>
              </a:solidFill>
            </a:rPr>
            <a:t>Simple</a:t>
          </a:r>
        </a:p>
      </dsp:txBody>
      <dsp:txXfrm>
        <a:off x="7155783" y="587974"/>
        <a:ext cx="1988216" cy="416193"/>
      </dsp:txXfrm>
    </dsp:sp>
    <dsp:sp modelId="{E5952C09-C0EF-4BF9-BFD1-BD052C7BC317}">
      <dsp:nvSpPr>
        <dsp:cNvPr id="0" name=""/>
        <dsp:cNvSpPr/>
      </dsp:nvSpPr>
      <dsp:spPr>
        <a:xfrm>
          <a:off x="7155783" y="1174738"/>
          <a:ext cx="1988216" cy="41619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fr-FR" sz="1500" kern="1200" dirty="0">
              <a:solidFill>
                <a:srgbClr val="002060"/>
              </a:solidFill>
            </a:rPr>
            <a:t>Lisible</a:t>
          </a:r>
        </a:p>
      </dsp:txBody>
      <dsp:txXfrm>
        <a:off x="7155783" y="1174738"/>
        <a:ext cx="1988216" cy="416193"/>
      </dsp:txXfrm>
    </dsp:sp>
    <dsp:sp modelId="{7D0E9E83-C0C6-4A63-94E0-D2D1CDF963D6}">
      <dsp:nvSpPr>
        <dsp:cNvPr id="0" name=""/>
        <dsp:cNvSpPr/>
      </dsp:nvSpPr>
      <dsp:spPr>
        <a:xfrm>
          <a:off x="7155783" y="1761502"/>
          <a:ext cx="1988216" cy="41619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fr-FR" sz="1500" kern="1200">
              <a:solidFill>
                <a:srgbClr val="002060"/>
              </a:solidFill>
            </a:rPr>
            <a:t>Compréhensible </a:t>
          </a:r>
          <a:r>
            <a:rPr lang="fr-FR" sz="1500" kern="1200" dirty="0">
              <a:solidFill>
                <a:srgbClr val="002060"/>
              </a:solidFill>
            </a:rPr>
            <a:t>par les familles</a:t>
          </a:r>
        </a:p>
      </dsp:txBody>
      <dsp:txXfrm>
        <a:off x="7155783" y="1761502"/>
        <a:ext cx="1988216" cy="416193"/>
      </dsp:txXfrm>
    </dsp:sp>
    <dsp:sp modelId="{4CA85383-8701-4AD0-9C60-FB3D1EB134C4}">
      <dsp:nvSpPr>
        <dsp:cNvPr id="0" name=""/>
        <dsp:cNvSpPr/>
      </dsp:nvSpPr>
      <dsp:spPr>
        <a:xfrm>
          <a:off x="2796533" y="2348266"/>
          <a:ext cx="1364567" cy="41619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fr-FR" sz="1500" kern="1200" dirty="0">
              <a:solidFill>
                <a:srgbClr val="002060"/>
              </a:solidFill>
            </a:rPr>
            <a:t>Valoriser…</a:t>
          </a:r>
        </a:p>
      </dsp:txBody>
      <dsp:txXfrm>
        <a:off x="2796533" y="2348266"/>
        <a:ext cx="1364567" cy="416193"/>
      </dsp:txXfrm>
    </dsp:sp>
    <dsp:sp modelId="{CBB46950-272E-42BC-8BA1-5BDC5FF91044}">
      <dsp:nvSpPr>
        <dsp:cNvPr id="0" name=""/>
        <dsp:cNvSpPr/>
      </dsp:nvSpPr>
      <dsp:spPr>
        <a:xfrm>
          <a:off x="4434014" y="2348266"/>
          <a:ext cx="2652583" cy="41619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fr-FR" sz="1500" kern="1200" dirty="0">
              <a:solidFill>
                <a:srgbClr val="002060"/>
              </a:solidFill>
            </a:rPr>
            <a:t>Les progrès</a:t>
          </a:r>
        </a:p>
      </dsp:txBody>
      <dsp:txXfrm>
        <a:off x="4434014" y="2348266"/>
        <a:ext cx="2652583" cy="416193"/>
      </dsp:txXfrm>
    </dsp:sp>
    <dsp:sp modelId="{F4F704E4-58C9-497F-9C28-8B2EC74A7FFE}">
      <dsp:nvSpPr>
        <dsp:cNvPr id="0" name=""/>
        <dsp:cNvSpPr/>
      </dsp:nvSpPr>
      <dsp:spPr>
        <a:xfrm>
          <a:off x="2796533" y="2935031"/>
          <a:ext cx="1364567" cy="41619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fr-FR" sz="1500" kern="1200" dirty="0">
              <a:solidFill>
                <a:srgbClr val="002060"/>
              </a:solidFill>
            </a:rPr>
            <a:t>Encourager…</a:t>
          </a:r>
        </a:p>
      </dsp:txBody>
      <dsp:txXfrm>
        <a:off x="2796533" y="2935031"/>
        <a:ext cx="1364567" cy="416193"/>
      </dsp:txXfrm>
    </dsp:sp>
    <dsp:sp modelId="{E83D1C05-81DA-46FA-BEAB-373C77C5947E}">
      <dsp:nvSpPr>
        <dsp:cNvPr id="0" name=""/>
        <dsp:cNvSpPr/>
      </dsp:nvSpPr>
      <dsp:spPr>
        <a:xfrm>
          <a:off x="4434014" y="2935031"/>
          <a:ext cx="2652583" cy="41619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fr-FR" sz="1500" kern="1200">
              <a:solidFill>
                <a:srgbClr val="002060"/>
              </a:solidFill>
            </a:rPr>
            <a:t>Les </a:t>
          </a:r>
          <a:r>
            <a:rPr lang="fr-FR" sz="1500" kern="1200" dirty="0">
              <a:solidFill>
                <a:srgbClr val="002060"/>
              </a:solidFill>
            </a:rPr>
            <a:t>initiatives</a:t>
          </a:r>
        </a:p>
      </dsp:txBody>
      <dsp:txXfrm>
        <a:off x="4434014" y="2935031"/>
        <a:ext cx="2652583" cy="416193"/>
      </dsp:txXfrm>
    </dsp:sp>
    <dsp:sp modelId="{EB607748-2643-43A6-93F4-717E553CCC03}">
      <dsp:nvSpPr>
        <dsp:cNvPr id="0" name=""/>
        <dsp:cNvSpPr/>
      </dsp:nvSpPr>
      <dsp:spPr>
        <a:xfrm>
          <a:off x="2796533" y="3815177"/>
          <a:ext cx="1364567" cy="41619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fr-FR" sz="1500" kern="1200" dirty="0">
              <a:solidFill>
                <a:srgbClr val="002060"/>
              </a:solidFill>
            </a:rPr>
            <a:t>Mesurer…</a:t>
          </a:r>
        </a:p>
      </dsp:txBody>
      <dsp:txXfrm>
        <a:off x="2796533" y="3815177"/>
        <a:ext cx="1364567" cy="416193"/>
      </dsp:txXfrm>
    </dsp:sp>
    <dsp:sp modelId="{ED5B6B99-048B-4B01-97DE-3921ACE18DB2}">
      <dsp:nvSpPr>
        <dsp:cNvPr id="0" name=""/>
        <dsp:cNvSpPr/>
      </dsp:nvSpPr>
      <dsp:spPr>
        <a:xfrm>
          <a:off x="4434014" y="3521795"/>
          <a:ext cx="2652583" cy="41619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endParaRPr lang="fr-FR" sz="1500" kern="1200" dirty="0">
            <a:solidFill>
              <a:srgbClr val="002060"/>
            </a:solidFill>
          </a:endParaRPr>
        </a:p>
      </dsp:txBody>
      <dsp:txXfrm>
        <a:off x="4434014" y="3521795"/>
        <a:ext cx="2652583" cy="416193"/>
      </dsp:txXfrm>
    </dsp:sp>
    <dsp:sp modelId="{CFB6A25E-8AE1-4738-A7EC-596EA6DAB722}">
      <dsp:nvSpPr>
        <dsp:cNvPr id="0" name=""/>
        <dsp:cNvSpPr/>
      </dsp:nvSpPr>
      <dsp:spPr>
        <a:xfrm>
          <a:off x="7451758" y="3228413"/>
          <a:ext cx="1692241" cy="41619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endParaRPr lang="fr-FR" sz="1500" kern="1200" dirty="0">
            <a:solidFill>
              <a:srgbClr val="002060"/>
            </a:solidFill>
          </a:endParaRPr>
        </a:p>
      </dsp:txBody>
      <dsp:txXfrm>
        <a:off x="7451758" y="3228413"/>
        <a:ext cx="1692241" cy="416193"/>
      </dsp:txXfrm>
    </dsp:sp>
    <dsp:sp modelId="{FF59C45A-06EF-4413-95F7-28810A707A6D}">
      <dsp:nvSpPr>
        <dsp:cNvPr id="0" name=""/>
        <dsp:cNvSpPr/>
      </dsp:nvSpPr>
      <dsp:spPr>
        <a:xfrm>
          <a:off x="7451758" y="3815177"/>
          <a:ext cx="1692241" cy="41619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endParaRPr lang="fr-FR" sz="1500" kern="1200" dirty="0">
            <a:solidFill>
              <a:srgbClr val="002060"/>
            </a:solidFill>
          </a:endParaRPr>
        </a:p>
      </dsp:txBody>
      <dsp:txXfrm>
        <a:off x="7451758" y="3815177"/>
        <a:ext cx="1692241" cy="416193"/>
      </dsp:txXfrm>
    </dsp:sp>
    <dsp:sp modelId="{02D7EA27-D0F9-4104-8C77-BA02F5B2C32C}">
      <dsp:nvSpPr>
        <dsp:cNvPr id="0" name=""/>
        <dsp:cNvSpPr/>
      </dsp:nvSpPr>
      <dsp:spPr>
        <a:xfrm>
          <a:off x="4434014" y="4108559"/>
          <a:ext cx="2652583" cy="41619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endParaRPr lang="fr-FR" sz="1500" kern="1200" dirty="0">
            <a:solidFill>
              <a:srgbClr val="002060"/>
            </a:solidFill>
          </a:endParaRPr>
        </a:p>
      </dsp:txBody>
      <dsp:txXfrm>
        <a:off x="4434014" y="4108559"/>
        <a:ext cx="2652583" cy="41619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8BFAC6-7D7F-4B3C-BC1F-F3BFF1E5119F}">
      <dsp:nvSpPr>
        <dsp:cNvPr id="0" name=""/>
        <dsp:cNvSpPr/>
      </dsp:nvSpPr>
      <dsp:spPr>
        <a:xfrm>
          <a:off x="4161101" y="4023274"/>
          <a:ext cx="272913" cy="293382"/>
        </a:xfrm>
        <a:custGeom>
          <a:avLst/>
          <a:gdLst/>
          <a:ahLst/>
          <a:cxnLst/>
          <a:rect l="0" t="0" r="0" b="0"/>
          <a:pathLst>
            <a:path>
              <a:moveTo>
                <a:pt x="0" y="0"/>
              </a:moveTo>
              <a:lnTo>
                <a:pt x="136456" y="0"/>
              </a:lnTo>
              <a:lnTo>
                <a:pt x="136456" y="293382"/>
              </a:lnTo>
              <a:lnTo>
                <a:pt x="272913" y="293382"/>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17C1C841-E727-4F6E-8F1A-252B90EED691}">
      <dsp:nvSpPr>
        <dsp:cNvPr id="0" name=""/>
        <dsp:cNvSpPr/>
      </dsp:nvSpPr>
      <dsp:spPr>
        <a:xfrm>
          <a:off x="7086598" y="3729891"/>
          <a:ext cx="365160" cy="293382"/>
        </a:xfrm>
        <a:custGeom>
          <a:avLst/>
          <a:gdLst/>
          <a:ahLst/>
          <a:cxnLst/>
          <a:rect l="0" t="0" r="0" b="0"/>
          <a:pathLst>
            <a:path>
              <a:moveTo>
                <a:pt x="0" y="0"/>
              </a:moveTo>
              <a:lnTo>
                <a:pt x="228703" y="0"/>
              </a:lnTo>
              <a:lnTo>
                <a:pt x="228703" y="293382"/>
              </a:lnTo>
              <a:lnTo>
                <a:pt x="365160" y="293382"/>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F7E55352-D4AD-404F-B0BF-23A432217399}">
      <dsp:nvSpPr>
        <dsp:cNvPr id="0" name=""/>
        <dsp:cNvSpPr/>
      </dsp:nvSpPr>
      <dsp:spPr>
        <a:xfrm>
          <a:off x="7086598" y="3436509"/>
          <a:ext cx="365160" cy="293382"/>
        </a:xfrm>
        <a:custGeom>
          <a:avLst/>
          <a:gdLst/>
          <a:ahLst/>
          <a:cxnLst/>
          <a:rect l="0" t="0" r="0" b="0"/>
          <a:pathLst>
            <a:path>
              <a:moveTo>
                <a:pt x="0" y="293382"/>
              </a:moveTo>
              <a:lnTo>
                <a:pt x="228703" y="293382"/>
              </a:lnTo>
              <a:lnTo>
                <a:pt x="228703" y="0"/>
              </a:lnTo>
              <a:lnTo>
                <a:pt x="365160" y="0"/>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1D371BCD-FD05-46DB-AE1B-5AB8B1751BDB}">
      <dsp:nvSpPr>
        <dsp:cNvPr id="0" name=""/>
        <dsp:cNvSpPr/>
      </dsp:nvSpPr>
      <dsp:spPr>
        <a:xfrm>
          <a:off x="4161101" y="3729891"/>
          <a:ext cx="272913" cy="293382"/>
        </a:xfrm>
        <a:custGeom>
          <a:avLst/>
          <a:gdLst/>
          <a:ahLst/>
          <a:cxnLst/>
          <a:rect l="0" t="0" r="0" b="0"/>
          <a:pathLst>
            <a:path>
              <a:moveTo>
                <a:pt x="0" y="293382"/>
              </a:moveTo>
              <a:lnTo>
                <a:pt x="136456" y="293382"/>
              </a:lnTo>
              <a:lnTo>
                <a:pt x="136456" y="0"/>
              </a:lnTo>
              <a:lnTo>
                <a:pt x="272913" y="0"/>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19A7A051-3B15-4201-865B-CF44E40B63AE}">
      <dsp:nvSpPr>
        <dsp:cNvPr id="0" name=""/>
        <dsp:cNvSpPr/>
      </dsp:nvSpPr>
      <dsp:spPr>
        <a:xfrm>
          <a:off x="2431373" y="2116290"/>
          <a:ext cx="365160" cy="1906983"/>
        </a:xfrm>
        <a:custGeom>
          <a:avLst/>
          <a:gdLst/>
          <a:ahLst/>
          <a:cxnLst/>
          <a:rect l="0" t="0" r="0" b="0"/>
          <a:pathLst>
            <a:path>
              <a:moveTo>
                <a:pt x="0" y="0"/>
              </a:moveTo>
              <a:lnTo>
                <a:pt x="228703" y="0"/>
              </a:lnTo>
              <a:lnTo>
                <a:pt x="228703" y="1906983"/>
              </a:lnTo>
              <a:lnTo>
                <a:pt x="365160" y="1906983"/>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7EF378B2-407C-4B32-8884-828756144681}">
      <dsp:nvSpPr>
        <dsp:cNvPr id="0" name=""/>
        <dsp:cNvSpPr/>
      </dsp:nvSpPr>
      <dsp:spPr>
        <a:xfrm>
          <a:off x="4161101" y="3097407"/>
          <a:ext cx="272913" cy="91440"/>
        </a:xfrm>
        <a:custGeom>
          <a:avLst/>
          <a:gdLst/>
          <a:ahLst/>
          <a:cxnLst/>
          <a:rect l="0" t="0" r="0" b="0"/>
          <a:pathLst>
            <a:path>
              <a:moveTo>
                <a:pt x="0" y="45720"/>
              </a:moveTo>
              <a:lnTo>
                <a:pt x="272913" y="45720"/>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11620B06-41F6-456D-A8A6-AF7AFB1EAE31}">
      <dsp:nvSpPr>
        <dsp:cNvPr id="0" name=""/>
        <dsp:cNvSpPr/>
      </dsp:nvSpPr>
      <dsp:spPr>
        <a:xfrm>
          <a:off x="2431373" y="2116290"/>
          <a:ext cx="365160" cy="1026837"/>
        </a:xfrm>
        <a:custGeom>
          <a:avLst/>
          <a:gdLst/>
          <a:ahLst/>
          <a:cxnLst/>
          <a:rect l="0" t="0" r="0" b="0"/>
          <a:pathLst>
            <a:path>
              <a:moveTo>
                <a:pt x="0" y="0"/>
              </a:moveTo>
              <a:lnTo>
                <a:pt x="228703" y="0"/>
              </a:lnTo>
              <a:lnTo>
                <a:pt x="228703" y="1026837"/>
              </a:lnTo>
              <a:lnTo>
                <a:pt x="365160" y="1026837"/>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504AA253-F057-4B5A-9C03-A7D9AA74526D}">
      <dsp:nvSpPr>
        <dsp:cNvPr id="0" name=""/>
        <dsp:cNvSpPr/>
      </dsp:nvSpPr>
      <dsp:spPr>
        <a:xfrm>
          <a:off x="4161101" y="2510643"/>
          <a:ext cx="272913" cy="91440"/>
        </a:xfrm>
        <a:custGeom>
          <a:avLst/>
          <a:gdLst/>
          <a:ahLst/>
          <a:cxnLst/>
          <a:rect l="0" t="0" r="0" b="0"/>
          <a:pathLst>
            <a:path>
              <a:moveTo>
                <a:pt x="0" y="45720"/>
              </a:moveTo>
              <a:lnTo>
                <a:pt x="272913" y="45720"/>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519A05CA-E537-48E8-9BD9-744795E5629B}">
      <dsp:nvSpPr>
        <dsp:cNvPr id="0" name=""/>
        <dsp:cNvSpPr/>
      </dsp:nvSpPr>
      <dsp:spPr>
        <a:xfrm>
          <a:off x="2431373" y="2116290"/>
          <a:ext cx="365160" cy="440073"/>
        </a:xfrm>
        <a:custGeom>
          <a:avLst/>
          <a:gdLst/>
          <a:ahLst/>
          <a:cxnLst/>
          <a:rect l="0" t="0" r="0" b="0"/>
          <a:pathLst>
            <a:path>
              <a:moveTo>
                <a:pt x="0" y="0"/>
              </a:moveTo>
              <a:lnTo>
                <a:pt x="228703" y="0"/>
              </a:lnTo>
              <a:lnTo>
                <a:pt x="228703" y="440073"/>
              </a:lnTo>
              <a:lnTo>
                <a:pt x="365160" y="440073"/>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4F93CB1F-2C2F-4510-884B-1E823D65883F}">
      <dsp:nvSpPr>
        <dsp:cNvPr id="0" name=""/>
        <dsp:cNvSpPr/>
      </dsp:nvSpPr>
      <dsp:spPr>
        <a:xfrm>
          <a:off x="4923089" y="1382835"/>
          <a:ext cx="2232694" cy="586764"/>
        </a:xfrm>
        <a:custGeom>
          <a:avLst/>
          <a:gdLst/>
          <a:ahLst/>
          <a:cxnLst/>
          <a:rect l="0" t="0" r="0" b="0"/>
          <a:pathLst>
            <a:path>
              <a:moveTo>
                <a:pt x="0" y="0"/>
              </a:moveTo>
              <a:lnTo>
                <a:pt x="2096237" y="0"/>
              </a:lnTo>
              <a:lnTo>
                <a:pt x="2096237" y="586764"/>
              </a:lnTo>
              <a:lnTo>
                <a:pt x="2232694" y="586764"/>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E398B542-928D-4CD7-9AFD-D35142CA5B5A}">
      <dsp:nvSpPr>
        <dsp:cNvPr id="0" name=""/>
        <dsp:cNvSpPr/>
      </dsp:nvSpPr>
      <dsp:spPr>
        <a:xfrm>
          <a:off x="4923089" y="1337115"/>
          <a:ext cx="2232694" cy="91440"/>
        </a:xfrm>
        <a:custGeom>
          <a:avLst/>
          <a:gdLst/>
          <a:ahLst/>
          <a:cxnLst/>
          <a:rect l="0" t="0" r="0" b="0"/>
          <a:pathLst>
            <a:path>
              <a:moveTo>
                <a:pt x="0" y="45720"/>
              </a:moveTo>
              <a:lnTo>
                <a:pt x="2232694" y="45720"/>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18FBECE4-CCED-4088-9F2F-B7C1724E5D6D}">
      <dsp:nvSpPr>
        <dsp:cNvPr id="0" name=""/>
        <dsp:cNvSpPr/>
      </dsp:nvSpPr>
      <dsp:spPr>
        <a:xfrm>
          <a:off x="4923089" y="796071"/>
          <a:ext cx="2232694" cy="586764"/>
        </a:xfrm>
        <a:custGeom>
          <a:avLst/>
          <a:gdLst/>
          <a:ahLst/>
          <a:cxnLst/>
          <a:rect l="0" t="0" r="0" b="0"/>
          <a:pathLst>
            <a:path>
              <a:moveTo>
                <a:pt x="0" y="586764"/>
              </a:moveTo>
              <a:lnTo>
                <a:pt x="2096237" y="586764"/>
              </a:lnTo>
              <a:lnTo>
                <a:pt x="2096237" y="0"/>
              </a:lnTo>
              <a:lnTo>
                <a:pt x="2232694" y="0"/>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69D4E3F5-AE7E-47B9-A486-AA6C87A9789E}">
      <dsp:nvSpPr>
        <dsp:cNvPr id="0" name=""/>
        <dsp:cNvSpPr/>
      </dsp:nvSpPr>
      <dsp:spPr>
        <a:xfrm>
          <a:off x="2431373" y="1382835"/>
          <a:ext cx="365160" cy="733455"/>
        </a:xfrm>
        <a:custGeom>
          <a:avLst/>
          <a:gdLst/>
          <a:ahLst/>
          <a:cxnLst/>
          <a:rect l="0" t="0" r="0" b="0"/>
          <a:pathLst>
            <a:path>
              <a:moveTo>
                <a:pt x="0" y="733455"/>
              </a:moveTo>
              <a:lnTo>
                <a:pt x="228703" y="733455"/>
              </a:lnTo>
              <a:lnTo>
                <a:pt x="228703" y="0"/>
              </a:lnTo>
              <a:lnTo>
                <a:pt x="365160" y="0"/>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C299BF5C-383F-4AB5-871C-285AEACF8C1E}">
      <dsp:nvSpPr>
        <dsp:cNvPr id="0" name=""/>
        <dsp:cNvSpPr/>
      </dsp:nvSpPr>
      <dsp:spPr>
        <a:xfrm>
          <a:off x="4161101" y="163586"/>
          <a:ext cx="272913" cy="91440"/>
        </a:xfrm>
        <a:custGeom>
          <a:avLst/>
          <a:gdLst/>
          <a:ahLst/>
          <a:cxnLst/>
          <a:rect l="0" t="0" r="0" b="0"/>
          <a:pathLst>
            <a:path>
              <a:moveTo>
                <a:pt x="0" y="45720"/>
              </a:moveTo>
              <a:lnTo>
                <a:pt x="272913" y="45720"/>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D23A3521-C62B-4A17-8CFF-BB7D333622D8}">
      <dsp:nvSpPr>
        <dsp:cNvPr id="0" name=""/>
        <dsp:cNvSpPr/>
      </dsp:nvSpPr>
      <dsp:spPr>
        <a:xfrm>
          <a:off x="2431373" y="209306"/>
          <a:ext cx="365160" cy="1906983"/>
        </a:xfrm>
        <a:custGeom>
          <a:avLst/>
          <a:gdLst/>
          <a:ahLst/>
          <a:cxnLst/>
          <a:rect l="0" t="0" r="0" b="0"/>
          <a:pathLst>
            <a:path>
              <a:moveTo>
                <a:pt x="0" y="1906983"/>
              </a:moveTo>
              <a:lnTo>
                <a:pt x="228703" y="1906983"/>
              </a:lnTo>
              <a:lnTo>
                <a:pt x="228703" y="0"/>
              </a:lnTo>
              <a:lnTo>
                <a:pt x="365160" y="0"/>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F1E1A279-476B-4AB1-8135-47F639AB46FB}">
      <dsp:nvSpPr>
        <dsp:cNvPr id="0" name=""/>
        <dsp:cNvSpPr/>
      </dsp:nvSpPr>
      <dsp:spPr>
        <a:xfrm>
          <a:off x="0" y="1908193"/>
          <a:ext cx="2431373" cy="41619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fr-FR" sz="1500" kern="1200" dirty="0">
              <a:solidFill>
                <a:srgbClr val="002060"/>
              </a:solidFill>
            </a:rPr>
            <a:t>Faire évoluer l’évaluation…</a:t>
          </a:r>
        </a:p>
      </dsp:txBody>
      <dsp:txXfrm>
        <a:off x="0" y="1908193"/>
        <a:ext cx="2431373" cy="416193"/>
      </dsp:txXfrm>
    </dsp:sp>
    <dsp:sp modelId="{348AFDFB-50BE-4CBA-91AE-C1C57E4BE0EE}">
      <dsp:nvSpPr>
        <dsp:cNvPr id="0" name=""/>
        <dsp:cNvSpPr/>
      </dsp:nvSpPr>
      <dsp:spPr>
        <a:xfrm>
          <a:off x="2796533" y="1210"/>
          <a:ext cx="1364567" cy="41619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fr-FR" sz="1500" kern="1200" dirty="0">
              <a:solidFill>
                <a:srgbClr val="002060"/>
              </a:solidFill>
            </a:rPr>
            <a:t>Privilégier…</a:t>
          </a:r>
        </a:p>
      </dsp:txBody>
      <dsp:txXfrm>
        <a:off x="2796533" y="1210"/>
        <a:ext cx="1364567" cy="416193"/>
      </dsp:txXfrm>
    </dsp:sp>
    <dsp:sp modelId="{8833BC0C-52F2-4EEB-B4C5-ECFA080BE8BE}">
      <dsp:nvSpPr>
        <dsp:cNvPr id="0" name=""/>
        <dsp:cNvSpPr/>
      </dsp:nvSpPr>
      <dsp:spPr>
        <a:xfrm>
          <a:off x="4434014" y="1210"/>
          <a:ext cx="2652583" cy="41619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fr-FR" sz="1500" kern="1200" dirty="0">
              <a:solidFill>
                <a:srgbClr val="002060"/>
              </a:solidFill>
            </a:rPr>
            <a:t>Une évaluation positive</a:t>
          </a:r>
        </a:p>
      </dsp:txBody>
      <dsp:txXfrm>
        <a:off x="4434014" y="1210"/>
        <a:ext cx="2652583" cy="416193"/>
      </dsp:txXfrm>
    </dsp:sp>
    <dsp:sp modelId="{DB1CEE91-A733-48D7-9620-CF6C830960E6}">
      <dsp:nvSpPr>
        <dsp:cNvPr id="0" name=""/>
        <dsp:cNvSpPr/>
      </dsp:nvSpPr>
      <dsp:spPr>
        <a:xfrm>
          <a:off x="2796533" y="1174738"/>
          <a:ext cx="2126556" cy="41619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fr-FR" sz="1500" kern="1200" dirty="0">
              <a:solidFill>
                <a:srgbClr val="002060"/>
              </a:solidFill>
            </a:rPr>
            <a:t>Rendre l’évaluation…</a:t>
          </a:r>
        </a:p>
      </dsp:txBody>
      <dsp:txXfrm>
        <a:off x="2796533" y="1174738"/>
        <a:ext cx="2126556" cy="416193"/>
      </dsp:txXfrm>
    </dsp:sp>
    <dsp:sp modelId="{BFA4BFA8-5738-4327-BA39-16FA58682050}">
      <dsp:nvSpPr>
        <dsp:cNvPr id="0" name=""/>
        <dsp:cNvSpPr/>
      </dsp:nvSpPr>
      <dsp:spPr>
        <a:xfrm>
          <a:off x="7155783" y="587974"/>
          <a:ext cx="1988216" cy="41619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fr-FR" sz="1500" kern="1200" dirty="0">
              <a:solidFill>
                <a:srgbClr val="002060"/>
              </a:solidFill>
            </a:rPr>
            <a:t>Simple</a:t>
          </a:r>
        </a:p>
      </dsp:txBody>
      <dsp:txXfrm>
        <a:off x="7155783" y="587974"/>
        <a:ext cx="1988216" cy="416193"/>
      </dsp:txXfrm>
    </dsp:sp>
    <dsp:sp modelId="{E5952C09-C0EF-4BF9-BFD1-BD052C7BC317}">
      <dsp:nvSpPr>
        <dsp:cNvPr id="0" name=""/>
        <dsp:cNvSpPr/>
      </dsp:nvSpPr>
      <dsp:spPr>
        <a:xfrm>
          <a:off x="7155783" y="1174738"/>
          <a:ext cx="1988216" cy="41619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fr-FR" sz="1500" kern="1200" dirty="0">
              <a:solidFill>
                <a:srgbClr val="002060"/>
              </a:solidFill>
            </a:rPr>
            <a:t>Lisible</a:t>
          </a:r>
        </a:p>
      </dsp:txBody>
      <dsp:txXfrm>
        <a:off x="7155783" y="1174738"/>
        <a:ext cx="1988216" cy="416193"/>
      </dsp:txXfrm>
    </dsp:sp>
    <dsp:sp modelId="{7D0E9E83-C0C6-4A63-94E0-D2D1CDF963D6}">
      <dsp:nvSpPr>
        <dsp:cNvPr id="0" name=""/>
        <dsp:cNvSpPr/>
      </dsp:nvSpPr>
      <dsp:spPr>
        <a:xfrm>
          <a:off x="7155783" y="1761502"/>
          <a:ext cx="1988216" cy="41619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fr-FR" sz="1500" kern="1200">
              <a:solidFill>
                <a:srgbClr val="002060"/>
              </a:solidFill>
            </a:rPr>
            <a:t>Compréhensible </a:t>
          </a:r>
          <a:r>
            <a:rPr lang="fr-FR" sz="1500" kern="1200" dirty="0">
              <a:solidFill>
                <a:srgbClr val="002060"/>
              </a:solidFill>
            </a:rPr>
            <a:t>par les familles</a:t>
          </a:r>
        </a:p>
      </dsp:txBody>
      <dsp:txXfrm>
        <a:off x="7155783" y="1761502"/>
        <a:ext cx="1988216" cy="416193"/>
      </dsp:txXfrm>
    </dsp:sp>
    <dsp:sp modelId="{4CA85383-8701-4AD0-9C60-FB3D1EB134C4}">
      <dsp:nvSpPr>
        <dsp:cNvPr id="0" name=""/>
        <dsp:cNvSpPr/>
      </dsp:nvSpPr>
      <dsp:spPr>
        <a:xfrm>
          <a:off x="2796533" y="2348266"/>
          <a:ext cx="1364567" cy="41619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fr-FR" sz="1500" kern="1200" dirty="0">
              <a:solidFill>
                <a:srgbClr val="002060"/>
              </a:solidFill>
            </a:rPr>
            <a:t>Valoriser…</a:t>
          </a:r>
        </a:p>
      </dsp:txBody>
      <dsp:txXfrm>
        <a:off x="2796533" y="2348266"/>
        <a:ext cx="1364567" cy="416193"/>
      </dsp:txXfrm>
    </dsp:sp>
    <dsp:sp modelId="{CBB46950-272E-42BC-8BA1-5BDC5FF91044}">
      <dsp:nvSpPr>
        <dsp:cNvPr id="0" name=""/>
        <dsp:cNvSpPr/>
      </dsp:nvSpPr>
      <dsp:spPr>
        <a:xfrm>
          <a:off x="4434014" y="2348266"/>
          <a:ext cx="2652583" cy="41619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fr-FR" sz="1500" kern="1200" dirty="0">
              <a:solidFill>
                <a:srgbClr val="002060"/>
              </a:solidFill>
            </a:rPr>
            <a:t>Les progrès</a:t>
          </a:r>
        </a:p>
      </dsp:txBody>
      <dsp:txXfrm>
        <a:off x="4434014" y="2348266"/>
        <a:ext cx="2652583" cy="416193"/>
      </dsp:txXfrm>
    </dsp:sp>
    <dsp:sp modelId="{F4F704E4-58C9-497F-9C28-8B2EC74A7FFE}">
      <dsp:nvSpPr>
        <dsp:cNvPr id="0" name=""/>
        <dsp:cNvSpPr/>
      </dsp:nvSpPr>
      <dsp:spPr>
        <a:xfrm>
          <a:off x="2796533" y="2935031"/>
          <a:ext cx="1364567" cy="41619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fr-FR" sz="1500" kern="1200" dirty="0">
              <a:solidFill>
                <a:srgbClr val="002060"/>
              </a:solidFill>
            </a:rPr>
            <a:t>Encourager…</a:t>
          </a:r>
        </a:p>
      </dsp:txBody>
      <dsp:txXfrm>
        <a:off x="2796533" y="2935031"/>
        <a:ext cx="1364567" cy="416193"/>
      </dsp:txXfrm>
    </dsp:sp>
    <dsp:sp modelId="{E83D1C05-81DA-46FA-BEAB-373C77C5947E}">
      <dsp:nvSpPr>
        <dsp:cNvPr id="0" name=""/>
        <dsp:cNvSpPr/>
      </dsp:nvSpPr>
      <dsp:spPr>
        <a:xfrm>
          <a:off x="4434014" y="2935031"/>
          <a:ext cx="2652583" cy="41619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fr-FR" sz="1500" kern="1200">
              <a:solidFill>
                <a:srgbClr val="002060"/>
              </a:solidFill>
            </a:rPr>
            <a:t>Les </a:t>
          </a:r>
          <a:r>
            <a:rPr lang="fr-FR" sz="1500" kern="1200" dirty="0">
              <a:solidFill>
                <a:srgbClr val="002060"/>
              </a:solidFill>
            </a:rPr>
            <a:t>initiatives</a:t>
          </a:r>
        </a:p>
      </dsp:txBody>
      <dsp:txXfrm>
        <a:off x="4434014" y="2935031"/>
        <a:ext cx="2652583" cy="416193"/>
      </dsp:txXfrm>
    </dsp:sp>
    <dsp:sp modelId="{EB607748-2643-43A6-93F4-717E553CCC03}">
      <dsp:nvSpPr>
        <dsp:cNvPr id="0" name=""/>
        <dsp:cNvSpPr/>
      </dsp:nvSpPr>
      <dsp:spPr>
        <a:xfrm>
          <a:off x="2796533" y="3815177"/>
          <a:ext cx="1364567" cy="41619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fr-FR" sz="1500" kern="1200" dirty="0">
              <a:solidFill>
                <a:srgbClr val="002060"/>
              </a:solidFill>
            </a:rPr>
            <a:t>Mesurer…</a:t>
          </a:r>
        </a:p>
      </dsp:txBody>
      <dsp:txXfrm>
        <a:off x="2796533" y="3815177"/>
        <a:ext cx="1364567" cy="416193"/>
      </dsp:txXfrm>
    </dsp:sp>
    <dsp:sp modelId="{ED5B6B99-048B-4B01-97DE-3921ACE18DB2}">
      <dsp:nvSpPr>
        <dsp:cNvPr id="0" name=""/>
        <dsp:cNvSpPr/>
      </dsp:nvSpPr>
      <dsp:spPr>
        <a:xfrm>
          <a:off x="4434014" y="3521795"/>
          <a:ext cx="2652583" cy="41619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fr-FR" sz="1500" kern="1200" dirty="0">
              <a:solidFill>
                <a:srgbClr val="002060"/>
              </a:solidFill>
            </a:rPr>
            <a:t>Le degré d’acquisition</a:t>
          </a:r>
        </a:p>
      </dsp:txBody>
      <dsp:txXfrm>
        <a:off x="4434014" y="3521795"/>
        <a:ext cx="2652583" cy="416193"/>
      </dsp:txXfrm>
    </dsp:sp>
    <dsp:sp modelId="{CFB6A25E-8AE1-4738-A7EC-596EA6DAB722}">
      <dsp:nvSpPr>
        <dsp:cNvPr id="0" name=""/>
        <dsp:cNvSpPr/>
      </dsp:nvSpPr>
      <dsp:spPr>
        <a:xfrm>
          <a:off x="7451758" y="3228413"/>
          <a:ext cx="1692241" cy="41619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fr-FR" sz="1500" kern="1200" dirty="0">
              <a:solidFill>
                <a:srgbClr val="002060"/>
              </a:solidFill>
            </a:rPr>
            <a:t>Des connaissances</a:t>
          </a:r>
        </a:p>
      </dsp:txBody>
      <dsp:txXfrm>
        <a:off x="7451758" y="3228413"/>
        <a:ext cx="1692241" cy="416193"/>
      </dsp:txXfrm>
    </dsp:sp>
    <dsp:sp modelId="{FF59C45A-06EF-4413-95F7-28810A707A6D}">
      <dsp:nvSpPr>
        <dsp:cNvPr id="0" name=""/>
        <dsp:cNvSpPr/>
      </dsp:nvSpPr>
      <dsp:spPr>
        <a:xfrm>
          <a:off x="7451758" y="3815177"/>
          <a:ext cx="1692241" cy="41619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fr-FR" sz="1500" kern="1200" dirty="0">
              <a:solidFill>
                <a:srgbClr val="002060"/>
              </a:solidFill>
            </a:rPr>
            <a:t>Des compétences</a:t>
          </a:r>
        </a:p>
      </dsp:txBody>
      <dsp:txXfrm>
        <a:off x="7451758" y="3815177"/>
        <a:ext cx="1692241" cy="416193"/>
      </dsp:txXfrm>
    </dsp:sp>
    <dsp:sp modelId="{02D7EA27-D0F9-4104-8C77-BA02F5B2C32C}">
      <dsp:nvSpPr>
        <dsp:cNvPr id="0" name=""/>
        <dsp:cNvSpPr/>
      </dsp:nvSpPr>
      <dsp:spPr>
        <a:xfrm>
          <a:off x="4434014" y="4108559"/>
          <a:ext cx="2652583" cy="41619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endParaRPr lang="fr-FR" sz="1500" kern="1200" dirty="0">
            <a:solidFill>
              <a:srgbClr val="002060"/>
            </a:solidFill>
          </a:endParaRPr>
        </a:p>
      </dsp:txBody>
      <dsp:txXfrm>
        <a:off x="4434014" y="4108559"/>
        <a:ext cx="2652583" cy="416193"/>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8BFAC6-7D7F-4B3C-BC1F-F3BFF1E5119F}">
      <dsp:nvSpPr>
        <dsp:cNvPr id="0" name=""/>
        <dsp:cNvSpPr/>
      </dsp:nvSpPr>
      <dsp:spPr>
        <a:xfrm>
          <a:off x="4161101" y="4023274"/>
          <a:ext cx="272913" cy="293382"/>
        </a:xfrm>
        <a:custGeom>
          <a:avLst/>
          <a:gdLst/>
          <a:ahLst/>
          <a:cxnLst/>
          <a:rect l="0" t="0" r="0" b="0"/>
          <a:pathLst>
            <a:path>
              <a:moveTo>
                <a:pt x="0" y="0"/>
              </a:moveTo>
              <a:lnTo>
                <a:pt x="136456" y="0"/>
              </a:lnTo>
              <a:lnTo>
                <a:pt x="136456" y="293382"/>
              </a:lnTo>
              <a:lnTo>
                <a:pt x="272913" y="293382"/>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17C1C841-E727-4F6E-8F1A-252B90EED691}">
      <dsp:nvSpPr>
        <dsp:cNvPr id="0" name=""/>
        <dsp:cNvSpPr/>
      </dsp:nvSpPr>
      <dsp:spPr>
        <a:xfrm>
          <a:off x="7086598" y="3729891"/>
          <a:ext cx="365160" cy="293382"/>
        </a:xfrm>
        <a:custGeom>
          <a:avLst/>
          <a:gdLst/>
          <a:ahLst/>
          <a:cxnLst/>
          <a:rect l="0" t="0" r="0" b="0"/>
          <a:pathLst>
            <a:path>
              <a:moveTo>
                <a:pt x="0" y="0"/>
              </a:moveTo>
              <a:lnTo>
                <a:pt x="228703" y="0"/>
              </a:lnTo>
              <a:lnTo>
                <a:pt x="228703" y="293382"/>
              </a:lnTo>
              <a:lnTo>
                <a:pt x="365160" y="293382"/>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F7E55352-D4AD-404F-B0BF-23A432217399}">
      <dsp:nvSpPr>
        <dsp:cNvPr id="0" name=""/>
        <dsp:cNvSpPr/>
      </dsp:nvSpPr>
      <dsp:spPr>
        <a:xfrm>
          <a:off x="7086598" y="3436509"/>
          <a:ext cx="365160" cy="293382"/>
        </a:xfrm>
        <a:custGeom>
          <a:avLst/>
          <a:gdLst/>
          <a:ahLst/>
          <a:cxnLst/>
          <a:rect l="0" t="0" r="0" b="0"/>
          <a:pathLst>
            <a:path>
              <a:moveTo>
                <a:pt x="0" y="293382"/>
              </a:moveTo>
              <a:lnTo>
                <a:pt x="228703" y="293382"/>
              </a:lnTo>
              <a:lnTo>
                <a:pt x="228703" y="0"/>
              </a:lnTo>
              <a:lnTo>
                <a:pt x="365160" y="0"/>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1D371BCD-FD05-46DB-AE1B-5AB8B1751BDB}">
      <dsp:nvSpPr>
        <dsp:cNvPr id="0" name=""/>
        <dsp:cNvSpPr/>
      </dsp:nvSpPr>
      <dsp:spPr>
        <a:xfrm>
          <a:off x="4161101" y="3729891"/>
          <a:ext cx="272913" cy="293382"/>
        </a:xfrm>
        <a:custGeom>
          <a:avLst/>
          <a:gdLst/>
          <a:ahLst/>
          <a:cxnLst/>
          <a:rect l="0" t="0" r="0" b="0"/>
          <a:pathLst>
            <a:path>
              <a:moveTo>
                <a:pt x="0" y="293382"/>
              </a:moveTo>
              <a:lnTo>
                <a:pt x="136456" y="293382"/>
              </a:lnTo>
              <a:lnTo>
                <a:pt x="136456" y="0"/>
              </a:lnTo>
              <a:lnTo>
                <a:pt x="272913" y="0"/>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19A7A051-3B15-4201-865B-CF44E40B63AE}">
      <dsp:nvSpPr>
        <dsp:cNvPr id="0" name=""/>
        <dsp:cNvSpPr/>
      </dsp:nvSpPr>
      <dsp:spPr>
        <a:xfrm>
          <a:off x="2431373" y="2116290"/>
          <a:ext cx="365160" cy="1906983"/>
        </a:xfrm>
        <a:custGeom>
          <a:avLst/>
          <a:gdLst/>
          <a:ahLst/>
          <a:cxnLst/>
          <a:rect l="0" t="0" r="0" b="0"/>
          <a:pathLst>
            <a:path>
              <a:moveTo>
                <a:pt x="0" y="0"/>
              </a:moveTo>
              <a:lnTo>
                <a:pt x="228703" y="0"/>
              </a:lnTo>
              <a:lnTo>
                <a:pt x="228703" y="1906983"/>
              </a:lnTo>
              <a:lnTo>
                <a:pt x="365160" y="1906983"/>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7EF378B2-407C-4B32-8884-828756144681}">
      <dsp:nvSpPr>
        <dsp:cNvPr id="0" name=""/>
        <dsp:cNvSpPr/>
      </dsp:nvSpPr>
      <dsp:spPr>
        <a:xfrm>
          <a:off x="4161101" y="3097407"/>
          <a:ext cx="272913" cy="91440"/>
        </a:xfrm>
        <a:custGeom>
          <a:avLst/>
          <a:gdLst/>
          <a:ahLst/>
          <a:cxnLst/>
          <a:rect l="0" t="0" r="0" b="0"/>
          <a:pathLst>
            <a:path>
              <a:moveTo>
                <a:pt x="0" y="45720"/>
              </a:moveTo>
              <a:lnTo>
                <a:pt x="272913" y="45720"/>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11620B06-41F6-456D-A8A6-AF7AFB1EAE31}">
      <dsp:nvSpPr>
        <dsp:cNvPr id="0" name=""/>
        <dsp:cNvSpPr/>
      </dsp:nvSpPr>
      <dsp:spPr>
        <a:xfrm>
          <a:off x="2431373" y="2116290"/>
          <a:ext cx="365160" cy="1026837"/>
        </a:xfrm>
        <a:custGeom>
          <a:avLst/>
          <a:gdLst/>
          <a:ahLst/>
          <a:cxnLst/>
          <a:rect l="0" t="0" r="0" b="0"/>
          <a:pathLst>
            <a:path>
              <a:moveTo>
                <a:pt x="0" y="0"/>
              </a:moveTo>
              <a:lnTo>
                <a:pt x="228703" y="0"/>
              </a:lnTo>
              <a:lnTo>
                <a:pt x="228703" y="1026837"/>
              </a:lnTo>
              <a:lnTo>
                <a:pt x="365160" y="1026837"/>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504AA253-F057-4B5A-9C03-A7D9AA74526D}">
      <dsp:nvSpPr>
        <dsp:cNvPr id="0" name=""/>
        <dsp:cNvSpPr/>
      </dsp:nvSpPr>
      <dsp:spPr>
        <a:xfrm>
          <a:off x="4161101" y="2510643"/>
          <a:ext cx="272913" cy="91440"/>
        </a:xfrm>
        <a:custGeom>
          <a:avLst/>
          <a:gdLst/>
          <a:ahLst/>
          <a:cxnLst/>
          <a:rect l="0" t="0" r="0" b="0"/>
          <a:pathLst>
            <a:path>
              <a:moveTo>
                <a:pt x="0" y="45720"/>
              </a:moveTo>
              <a:lnTo>
                <a:pt x="272913" y="45720"/>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519A05CA-E537-48E8-9BD9-744795E5629B}">
      <dsp:nvSpPr>
        <dsp:cNvPr id="0" name=""/>
        <dsp:cNvSpPr/>
      </dsp:nvSpPr>
      <dsp:spPr>
        <a:xfrm>
          <a:off x="2431373" y="2116290"/>
          <a:ext cx="365160" cy="440073"/>
        </a:xfrm>
        <a:custGeom>
          <a:avLst/>
          <a:gdLst/>
          <a:ahLst/>
          <a:cxnLst/>
          <a:rect l="0" t="0" r="0" b="0"/>
          <a:pathLst>
            <a:path>
              <a:moveTo>
                <a:pt x="0" y="0"/>
              </a:moveTo>
              <a:lnTo>
                <a:pt x="228703" y="0"/>
              </a:lnTo>
              <a:lnTo>
                <a:pt x="228703" y="440073"/>
              </a:lnTo>
              <a:lnTo>
                <a:pt x="365160" y="440073"/>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4F93CB1F-2C2F-4510-884B-1E823D65883F}">
      <dsp:nvSpPr>
        <dsp:cNvPr id="0" name=""/>
        <dsp:cNvSpPr/>
      </dsp:nvSpPr>
      <dsp:spPr>
        <a:xfrm>
          <a:off x="4923089" y="1382835"/>
          <a:ext cx="2232694" cy="586764"/>
        </a:xfrm>
        <a:custGeom>
          <a:avLst/>
          <a:gdLst/>
          <a:ahLst/>
          <a:cxnLst/>
          <a:rect l="0" t="0" r="0" b="0"/>
          <a:pathLst>
            <a:path>
              <a:moveTo>
                <a:pt x="0" y="0"/>
              </a:moveTo>
              <a:lnTo>
                <a:pt x="2096237" y="0"/>
              </a:lnTo>
              <a:lnTo>
                <a:pt x="2096237" y="586764"/>
              </a:lnTo>
              <a:lnTo>
                <a:pt x="2232694" y="586764"/>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E398B542-928D-4CD7-9AFD-D35142CA5B5A}">
      <dsp:nvSpPr>
        <dsp:cNvPr id="0" name=""/>
        <dsp:cNvSpPr/>
      </dsp:nvSpPr>
      <dsp:spPr>
        <a:xfrm>
          <a:off x="4923089" y="1337115"/>
          <a:ext cx="2232694" cy="91440"/>
        </a:xfrm>
        <a:custGeom>
          <a:avLst/>
          <a:gdLst/>
          <a:ahLst/>
          <a:cxnLst/>
          <a:rect l="0" t="0" r="0" b="0"/>
          <a:pathLst>
            <a:path>
              <a:moveTo>
                <a:pt x="0" y="45720"/>
              </a:moveTo>
              <a:lnTo>
                <a:pt x="2232694" y="45720"/>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18FBECE4-CCED-4088-9F2F-B7C1724E5D6D}">
      <dsp:nvSpPr>
        <dsp:cNvPr id="0" name=""/>
        <dsp:cNvSpPr/>
      </dsp:nvSpPr>
      <dsp:spPr>
        <a:xfrm>
          <a:off x="4923089" y="796071"/>
          <a:ext cx="2232694" cy="586764"/>
        </a:xfrm>
        <a:custGeom>
          <a:avLst/>
          <a:gdLst/>
          <a:ahLst/>
          <a:cxnLst/>
          <a:rect l="0" t="0" r="0" b="0"/>
          <a:pathLst>
            <a:path>
              <a:moveTo>
                <a:pt x="0" y="586764"/>
              </a:moveTo>
              <a:lnTo>
                <a:pt x="2096237" y="586764"/>
              </a:lnTo>
              <a:lnTo>
                <a:pt x="2096237" y="0"/>
              </a:lnTo>
              <a:lnTo>
                <a:pt x="2232694" y="0"/>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69D4E3F5-AE7E-47B9-A486-AA6C87A9789E}">
      <dsp:nvSpPr>
        <dsp:cNvPr id="0" name=""/>
        <dsp:cNvSpPr/>
      </dsp:nvSpPr>
      <dsp:spPr>
        <a:xfrm>
          <a:off x="2431373" y="1382835"/>
          <a:ext cx="365160" cy="733455"/>
        </a:xfrm>
        <a:custGeom>
          <a:avLst/>
          <a:gdLst/>
          <a:ahLst/>
          <a:cxnLst/>
          <a:rect l="0" t="0" r="0" b="0"/>
          <a:pathLst>
            <a:path>
              <a:moveTo>
                <a:pt x="0" y="733455"/>
              </a:moveTo>
              <a:lnTo>
                <a:pt x="228703" y="733455"/>
              </a:lnTo>
              <a:lnTo>
                <a:pt x="228703" y="0"/>
              </a:lnTo>
              <a:lnTo>
                <a:pt x="365160" y="0"/>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C299BF5C-383F-4AB5-871C-285AEACF8C1E}">
      <dsp:nvSpPr>
        <dsp:cNvPr id="0" name=""/>
        <dsp:cNvSpPr/>
      </dsp:nvSpPr>
      <dsp:spPr>
        <a:xfrm>
          <a:off x="4161101" y="163586"/>
          <a:ext cx="272913" cy="91440"/>
        </a:xfrm>
        <a:custGeom>
          <a:avLst/>
          <a:gdLst/>
          <a:ahLst/>
          <a:cxnLst/>
          <a:rect l="0" t="0" r="0" b="0"/>
          <a:pathLst>
            <a:path>
              <a:moveTo>
                <a:pt x="0" y="45720"/>
              </a:moveTo>
              <a:lnTo>
                <a:pt x="272913" y="45720"/>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D23A3521-C62B-4A17-8CFF-BB7D333622D8}">
      <dsp:nvSpPr>
        <dsp:cNvPr id="0" name=""/>
        <dsp:cNvSpPr/>
      </dsp:nvSpPr>
      <dsp:spPr>
        <a:xfrm>
          <a:off x="2431373" y="209306"/>
          <a:ext cx="365160" cy="1906983"/>
        </a:xfrm>
        <a:custGeom>
          <a:avLst/>
          <a:gdLst/>
          <a:ahLst/>
          <a:cxnLst/>
          <a:rect l="0" t="0" r="0" b="0"/>
          <a:pathLst>
            <a:path>
              <a:moveTo>
                <a:pt x="0" y="1906983"/>
              </a:moveTo>
              <a:lnTo>
                <a:pt x="228703" y="1906983"/>
              </a:lnTo>
              <a:lnTo>
                <a:pt x="228703" y="0"/>
              </a:lnTo>
              <a:lnTo>
                <a:pt x="365160" y="0"/>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F1E1A279-476B-4AB1-8135-47F639AB46FB}">
      <dsp:nvSpPr>
        <dsp:cNvPr id="0" name=""/>
        <dsp:cNvSpPr/>
      </dsp:nvSpPr>
      <dsp:spPr>
        <a:xfrm>
          <a:off x="0" y="1908193"/>
          <a:ext cx="2431373" cy="41619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fr-FR" sz="1500" kern="1200" dirty="0">
              <a:solidFill>
                <a:srgbClr val="002060"/>
              </a:solidFill>
            </a:rPr>
            <a:t>Faire évoluer l’évaluation…</a:t>
          </a:r>
        </a:p>
      </dsp:txBody>
      <dsp:txXfrm>
        <a:off x="0" y="1908193"/>
        <a:ext cx="2431373" cy="416193"/>
      </dsp:txXfrm>
    </dsp:sp>
    <dsp:sp modelId="{348AFDFB-50BE-4CBA-91AE-C1C57E4BE0EE}">
      <dsp:nvSpPr>
        <dsp:cNvPr id="0" name=""/>
        <dsp:cNvSpPr/>
      </dsp:nvSpPr>
      <dsp:spPr>
        <a:xfrm>
          <a:off x="2796533" y="1210"/>
          <a:ext cx="1364567" cy="41619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fr-FR" sz="1500" kern="1200" dirty="0">
              <a:solidFill>
                <a:srgbClr val="002060"/>
              </a:solidFill>
            </a:rPr>
            <a:t>Privilégier…</a:t>
          </a:r>
        </a:p>
      </dsp:txBody>
      <dsp:txXfrm>
        <a:off x="2796533" y="1210"/>
        <a:ext cx="1364567" cy="416193"/>
      </dsp:txXfrm>
    </dsp:sp>
    <dsp:sp modelId="{8833BC0C-52F2-4EEB-B4C5-ECFA080BE8BE}">
      <dsp:nvSpPr>
        <dsp:cNvPr id="0" name=""/>
        <dsp:cNvSpPr/>
      </dsp:nvSpPr>
      <dsp:spPr>
        <a:xfrm>
          <a:off x="4434014" y="1210"/>
          <a:ext cx="2652583" cy="41619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fr-FR" sz="1500" kern="1200" dirty="0">
              <a:solidFill>
                <a:srgbClr val="002060"/>
              </a:solidFill>
            </a:rPr>
            <a:t>Une évaluation positive</a:t>
          </a:r>
        </a:p>
      </dsp:txBody>
      <dsp:txXfrm>
        <a:off x="4434014" y="1210"/>
        <a:ext cx="2652583" cy="416193"/>
      </dsp:txXfrm>
    </dsp:sp>
    <dsp:sp modelId="{DB1CEE91-A733-48D7-9620-CF6C830960E6}">
      <dsp:nvSpPr>
        <dsp:cNvPr id="0" name=""/>
        <dsp:cNvSpPr/>
      </dsp:nvSpPr>
      <dsp:spPr>
        <a:xfrm>
          <a:off x="2796533" y="1174738"/>
          <a:ext cx="2126556" cy="41619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fr-FR" sz="1500" kern="1200" dirty="0">
              <a:solidFill>
                <a:srgbClr val="002060"/>
              </a:solidFill>
            </a:rPr>
            <a:t>Rendre l’évaluation…</a:t>
          </a:r>
        </a:p>
      </dsp:txBody>
      <dsp:txXfrm>
        <a:off x="2796533" y="1174738"/>
        <a:ext cx="2126556" cy="416193"/>
      </dsp:txXfrm>
    </dsp:sp>
    <dsp:sp modelId="{BFA4BFA8-5738-4327-BA39-16FA58682050}">
      <dsp:nvSpPr>
        <dsp:cNvPr id="0" name=""/>
        <dsp:cNvSpPr/>
      </dsp:nvSpPr>
      <dsp:spPr>
        <a:xfrm>
          <a:off x="7155783" y="587974"/>
          <a:ext cx="1988216" cy="41619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fr-FR" sz="1500" kern="1200" dirty="0">
              <a:solidFill>
                <a:srgbClr val="002060"/>
              </a:solidFill>
            </a:rPr>
            <a:t>Simple</a:t>
          </a:r>
        </a:p>
      </dsp:txBody>
      <dsp:txXfrm>
        <a:off x="7155783" y="587974"/>
        <a:ext cx="1988216" cy="416193"/>
      </dsp:txXfrm>
    </dsp:sp>
    <dsp:sp modelId="{E5952C09-C0EF-4BF9-BFD1-BD052C7BC317}">
      <dsp:nvSpPr>
        <dsp:cNvPr id="0" name=""/>
        <dsp:cNvSpPr/>
      </dsp:nvSpPr>
      <dsp:spPr>
        <a:xfrm>
          <a:off x="7155783" y="1174738"/>
          <a:ext cx="1988216" cy="41619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fr-FR" sz="1500" kern="1200" dirty="0">
              <a:solidFill>
                <a:srgbClr val="002060"/>
              </a:solidFill>
            </a:rPr>
            <a:t>Lisible</a:t>
          </a:r>
        </a:p>
      </dsp:txBody>
      <dsp:txXfrm>
        <a:off x="7155783" y="1174738"/>
        <a:ext cx="1988216" cy="416193"/>
      </dsp:txXfrm>
    </dsp:sp>
    <dsp:sp modelId="{7D0E9E83-C0C6-4A63-94E0-D2D1CDF963D6}">
      <dsp:nvSpPr>
        <dsp:cNvPr id="0" name=""/>
        <dsp:cNvSpPr/>
      </dsp:nvSpPr>
      <dsp:spPr>
        <a:xfrm>
          <a:off x="7155783" y="1761502"/>
          <a:ext cx="1988216" cy="41619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fr-FR" sz="1500" kern="1200">
              <a:solidFill>
                <a:srgbClr val="002060"/>
              </a:solidFill>
            </a:rPr>
            <a:t>Compréhensible </a:t>
          </a:r>
          <a:r>
            <a:rPr lang="fr-FR" sz="1500" kern="1200" dirty="0">
              <a:solidFill>
                <a:srgbClr val="002060"/>
              </a:solidFill>
            </a:rPr>
            <a:t>par les familles</a:t>
          </a:r>
        </a:p>
      </dsp:txBody>
      <dsp:txXfrm>
        <a:off x="7155783" y="1761502"/>
        <a:ext cx="1988216" cy="416193"/>
      </dsp:txXfrm>
    </dsp:sp>
    <dsp:sp modelId="{4CA85383-8701-4AD0-9C60-FB3D1EB134C4}">
      <dsp:nvSpPr>
        <dsp:cNvPr id="0" name=""/>
        <dsp:cNvSpPr/>
      </dsp:nvSpPr>
      <dsp:spPr>
        <a:xfrm>
          <a:off x="2796533" y="2348266"/>
          <a:ext cx="1364567" cy="41619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fr-FR" sz="1500" kern="1200" dirty="0">
              <a:solidFill>
                <a:srgbClr val="002060"/>
              </a:solidFill>
            </a:rPr>
            <a:t>Valoriser…</a:t>
          </a:r>
        </a:p>
      </dsp:txBody>
      <dsp:txXfrm>
        <a:off x="2796533" y="2348266"/>
        <a:ext cx="1364567" cy="416193"/>
      </dsp:txXfrm>
    </dsp:sp>
    <dsp:sp modelId="{CBB46950-272E-42BC-8BA1-5BDC5FF91044}">
      <dsp:nvSpPr>
        <dsp:cNvPr id="0" name=""/>
        <dsp:cNvSpPr/>
      </dsp:nvSpPr>
      <dsp:spPr>
        <a:xfrm>
          <a:off x="4434014" y="2348266"/>
          <a:ext cx="2652583" cy="41619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fr-FR" sz="1500" kern="1200" dirty="0">
              <a:solidFill>
                <a:srgbClr val="002060"/>
              </a:solidFill>
            </a:rPr>
            <a:t>Les progrès</a:t>
          </a:r>
        </a:p>
      </dsp:txBody>
      <dsp:txXfrm>
        <a:off x="4434014" y="2348266"/>
        <a:ext cx="2652583" cy="416193"/>
      </dsp:txXfrm>
    </dsp:sp>
    <dsp:sp modelId="{F4F704E4-58C9-497F-9C28-8B2EC74A7FFE}">
      <dsp:nvSpPr>
        <dsp:cNvPr id="0" name=""/>
        <dsp:cNvSpPr/>
      </dsp:nvSpPr>
      <dsp:spPr>
        <a:xfrm>
          <a:off x="2796533" y="2935031"/>
          <a:ext cx="1364567" cy="41619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fr-FR" sz="1500" kern="1200" dirty="0">
              <a:solidFill>
                <a:srgbClr val="002060"/>
              </a:solidFill>
            </a:rPr>
            <a:t>Encourager…</a:t>
          </a:r>
        </a:p>
      </dsp:txBody>
      <dsp:txXfrm>
        <a:off x="2796533" y="2935031"/>
        <a:ext cx="1364567" cy="416193"/>
      </dsp:txXfrm>
    </dsp:sp>
    <dsp:sp modelId="{E83D1C05-81DA-46FA-BEAB-373C77C5947E}">
      <dsp:nvSpPr>
        <dsp:cNvPr id="0" name=""/>
        <dsp:cNvSpPr/>
      </dsp:nvSpPr>
      <dsp:spPr>
        <a:xfrm>
          <a:off x="4434014" y="2935031"/>
          <a:ext cx="2652583" cy="41619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fr-FR" sz="1500" kern="1200">
              <a:solidFill>
                <a:srgbClr val="002060"/>
              </a:solidFill>
            </a:rPr>
            <a:t>Les </a:t>
          </a:r>
          <a:r>
            <a:rPr lang="fr-FR" sz="1500" kern="1200" dirty="0">
              <a:solidFill>
                <a:srgbClr val="002060"/>
              </a:solidFill>
            </a:rPr>
            <a:t>initiatives</a:t>
          </a:r>
        </a:p>
      </dsp:txBody>
      <dsp:txXfrm>
        <a:off x="4434014" y="2935031"/>
        <a:ext cx="2652583" cy="416193"/>
      </dsp:txXfrm>
    </dsp:sp>
    <dsp:sp modelId="{EB607748-2643-43A6-93F4-717E553CCC03}">
      <dsp:nvSpPr>
        <dsp:cNvPr id="0" name=""/>
        <dsp:cNvSpPr/>
      </dsp:nvSpPr>
      <dsp:spPr>
        <a:xfrm>
          <a:off x="2796533" y="3815177"/>
          <a:ext cx="1364567" cy="41619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fr-FR" sz="1500" kern="1200" dirty="0">
              <a:solidFill>
                <a:srgbClr val="002060"/>
              </a:solidFill>
            </a:rPr>
            <a:t>Mesurer…</a:t>
          </a:r>
        </a:p>
      </dsp:txBody>
      <dsp:txXfrm>
        <a:off x="2796533" y="3815177"/>
        <a:ext cx="1364567" cy="416193"/>
      </dsp:txXfrm>
    </dsp:sp>
    <dsp:sp modelId="{ED5B6B99-048B-4B01-97DE-3921ACE18DB2}">
      <dsp:nvSpPr>
        <dsp:cNvPr id="0" name=""/>
        <dsp:cNvSpPr/>
      </dsp:nvSpPr>
      <dsp:spPr>
        <a:xfrm>
          <a:off x="4434014" y="3521795"/>
          <a:ext cx="2652583" cy="41619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fr-FR" sz="1500" kern="1200" dirty="0">
              <a:solidFill>
                <a:srgbClr val="002060"/>
              </a:solidFill>
            </a:rPr>
            <a:t>Le degré d’acquisition</a:t>
          </a:r>
        </a:p>
      </dsp:txBody>
      <dsp:txXfrm>
        <a:off x="4434014" y="3521795"/>
        <a:ext cx="2652583" cy="416193"/>
      </dsp:txXfrm>
    </dsp:sp>
    <dsp:sp modelId="{CFB6A25E-8AE1-4738-A7EC-596EA6DAB722}">
      <dsp:nvSpPr>
        <dsp:cNvPr id="0" name=""/>
        <dsp:cNvSpPr/>
      </dsp:nvSpPr>
      <dsp:spPr>
        <a:xfrm>
          <a:off x="7451758" y="3228413"/>
          <a:ext cx="1692241" cy="41619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fr-FR" sz="1500" kern="1200" dirty="0">
              <a:solidFill>
                <a:srgbClr val="002060"/>
              </a:solidFill>
            </a:rPr>
            <a:t>Des connaissances</a:t>
          </a:r>
        </a:p>
      </dsp:txBody>
      <dsp:txXfrm>
        <a:off x="7451758" y="3228413"/>
        <a:ext cx="1692241" cy="416193"/>
      </dsp:txXfrm>
    </dsp:sp>
    <dsp:sp modelId="{FF59C45A-06EF-4413-95F7-28810A707A6D}">
      <dsp:nvSpPr>
        <dsp:cNvPr id="0" name=""/>
        <dsp:cNvSpPr/>
      </dsp:nvSpPr>
      <dsp:spPr>
        <a:xfrm>
          <a:off x="7451758" y="3815177"/>
          <a:ext cx="1692241" cy="41619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fr-FR" sz="1500" kern="1200" dirty="0">
              <a:solidFill>
                <a:srgbClr val="002060"/>
              </a:solidFill>
            </a:rPr>
            <a:t>Des compétences</a:t>
          </a:r>
        </a:p>
      </dsp:txBody>
      <dsp:txXfrm>
        <a:off x="7451758" y="3815177"/>
        <a:ext cx="1692241" cy="416193"/>
      </dsp:txXfrm>
    </dsp:sp>
    <dsp:sp modelId="{02D7EA27-D0F9-4104-8C77-BA02F5B2C32C}">
      <dsp:nvSpPr>
        <dsp:cNvPr id="0" name=""/>
        <dsp:cNvSpPr/>
      </dsp:nvSpPr>
      <dsp:spPr>
        <a:xfrm>
          <a:off x="4434014" y="4108559"/>
          <a:ext cx="2652583" cy="41619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fr-FR" sz="1500" kern="1200" dirty="0">
              <a:solidFill>
                <a:srgbClr val="002060"/>
              </a:solidFill>
            </a:rPr>
            <a:t>La progression des élèves</a:t>
          </a:r>
        </a:p>
      </dsp:txBody>
      <dsp:txXfrm>
        <a:off x="4434014" y="4108559"/>
        <a:ext cx="2652583" cy="416193"/>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3F8865-2B02-4D0B-81E1-1E23F0F5B564}">
      <dsp:nvSpPr>
        <dsp:cNvPr id="0" name=""/>
        <dsp:cNvSpPr/>
      </dsp:nvSpPr>
      <dsp:spPr>
        <a:xfrm>
          <a:off x="1813485" y="2262981"/>
          <a:ext cx="1360884" cy="1919882"/>
        </a:xfrm>
        <a:custGeom>
          <a:avLst/>
          <a:gdLst/>
          <a:ahLst/>
          <a:cxnLst/>
          <a:rect l="0" t="0" r="0" b="0"/>
          <a:pathLst>
            <a:path>
              <a:moveTo>
                <a:pt x="0" y="0"/>
              </a:moveTo>
              <a:lnTo>
                <a:pt x="1137642" y="0"/>
              </a:lnTo>
              <a:lnTo>
                <a:pt x="1137642" y="1919882"/>
              </a:lnTo>
              <a:lnTo>
                <a:pt x="1360884" y="1919882"/>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A9501348-94CF-4789-B6EF-7A9BF9EC606C}">
      <dsp:nvSpPr>
        <dsp:cNvPr id="0" name=""/>
        <dsp:cNvSpPr/>
      </dsp:nvSpPr>
      <dsp:spPr>
        <a:xfrm>
          <a:off x="1813485" y="2262981"/>
          <a:ext cx="1360884" cy="959941"/>
        </a:xfrm>
        <a:custGeom>
          <a:avLst/>
          <a:gdLst/>
          <a:ahLst/>
          <a:cxnLst/>
          <a:rect l="0" t="0" r="0" b="0"/>
          <a:pathLst>
            <a:path>
              <a:moveTo>
                <a:pt x="0" y="0"/>
              </a:moveTo>
              <a:lnTo>
                <a:pt x="1137642" y="0"/>
              </a:lnTo>
              <a:lnTo>
                <a:pt x="1137642" y="959941"/>
              </a:lnTo>
              <a:lnTo>
                <a:pt x="1360884" y="959941"/>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C4A99AC9-03BF-4E59-A9A7-E6917BBBA80C}">
      <dsp:nvSpPr>
        <dsp:cNvPr id="0" name=""/>
        <dsp:cNvSpPr/>
      </dsp:nvSpPr>
      <dsp:spPr>
        <a:xfrm>
          <a:off x="1813485" y="2217261"/>
          <a:ext cx="1360884" cy="91440"/>
        </a:xfrm>
        <a:custGeom>
          <a:avLst/>
          <a:gdLst/>
          <a:ahLst/>
          <a:cxnLst/>
          <a:rect l="0" t="0" r="0" b="0"/>
          <a:pathLst>
            <a:path>
              <a:moveTo>
                <a:pt x="0" y="45720"/>
              </a:moveTo>
              <a:lnTo>
                <a:pt x="1360884" y="45720"/>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19A7A051-3B15-4201-865B-CF44E40B63AE}">
      <dsp:nvSpPr>
        <dsp:cNvPr id="0" name=""/>
        <dsp:cNvSpPr/>
      </dsp:nvSpPr>
      <dsp:spPr>
        <a:xfrm>
          <a:off x="1813485" y="1303040"/>
          <a:ext cx="1360884" cy="959941"/>
        </a:xfrm>
        <a:custGeom>
          <a:avLst/>
          <a:gdLst/>
          <a:ahLst/>
          <a:cxnLst/>
          <a:rect l="0" t="0" r="0" b="0"/>
          <a:pathLst>
            <a:path>
              <a:moveTo>
                <a:pt x="0" y="959941"/>
              </a:moveTo>
              <a:lnTo>
                <a:pt x="1137642" y="959941"/>
              </a:lnTo>
              <a:lnTo>
                <a:pt x="1137642" y="0"/>
              </a:lnTo>
              <a:lnTo>
                <a:pt x="1360884" y="0"/>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11620B06-41F6-456D-A8A6-AF7AFB1EAE31}">
      <dsp:nvSpPr>
        <dsp:cNvPr id="0" name=""/>
        <dsp:cNvSpPr/>
      </dsp:nvSpPr>
      <dsp:spPr>
        <a:xfrm>
          <a:off x="1813485" y="343098"/>
          <a:ext cx="1360884" cy="1919882"/>
        </a:xfrm>
        <a:custGeom>
          <a:avLst/>
          <a:gdLst/>
          <a:ahLst/>
          <a:cxnLst/>
          <a:rect l="0" t="0" r="0" b="0"/>
          <a:pathLst>
            <a:path>
              <a:moveTo>
                <a:pt x="0" y="1919882"/>
              </a:moveTo>
              <a:lnTo>
                <a:pt x="1137642" y="1919882"/>
              </a:lnTo>
              <a:lnTo>
                <a:pt x="1137642" y="0"/>
              </a:lnTo>
              <a:lnTo>
                <a:pt x="1360884" y="0"/>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F1E1A279-476B-4AB1-8135-47F639AB46FB}">
      <dsp:nvSpPr>
        <dsp:cNvPr id="0" name=""/>
        <dsp:cNvSpPr/>
      </dsp:nvSpPr>
      <dsp:spPr>
        <a:xfrm>
          <a:off x="0" y="1922537"/>
          <a:ext cx="1813485" cy="680888"/>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fr-FR" sz="1600" kern="1200" dirty="0">
              <a:solidFill>
                <a:srgbClr val="002060"/>
              </a:solidFill>
            </a:rPr>
            <a:t>L’évaluation</a:t>
          </a:r>
        </a:p>
      </dsp:txBody>
      <dsp:txXfrm>
        <a:off x="0" y="1922537"/>
        <a:ext cx="1813485" cy="680888"/>
      </dsp:txXfrm>
    </dsp:sp>
    <dsp:sp modelId="{F4F704E4-58C9-497F-9C28-8B2EC74A7FFE}">
      <dsp:nvSpPr>
        <dsp:cNvPr id="0" name=""/>
        <dsp:cNvSpPr/>
      </dsp:nvSpPr>
      <dsp:spPr>
        <a:xfrm>
          <a:off x="3174369" y="2654"/>
          <a:ext cx="5969630" cy="680888"/>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fr-FR" sz="1600" b="1" u="sng" kern="1200" dirty="0">
              <a:solidFill>
                <a:srgbClr val="002060"/>
              </a:solidFill>
              <a:effectLst/>
            </a:rPr>
            <a:t>Constitue</a:t>
          </a:r>
          <a:r>
            <a:rPr lang="fr-FR" sz="1600" b="0" kern="1200" dirty="0">
              <a:solidFill>
                <a:srgbClr val="002060"/>
              </a:solidFill>
            </a:rPr>
            <a:t> un outil de régulation dans l’activité des enseignants</a:t>
          </a:r>
        </a:p>
      </dsp:txBody>
      <dsp:txXfrm>
        <a:off x="3174369" y="2654"/>
        <a:ext cx="5969630" cy="680888"/>
      </dsp:txXfrm>
    </dsp:sp>
    <dsp:sp modelId="{EB607748-2643-43A6-93F4-717E553CCC03}">
      <dsp:nvSpPr>
        <dsp:cNvPr id="0" name=""/>
        <dsp:cNvSpPr/>
      </dsp:nvSpPr>
      <dsp:spPr>
        <a:xfrm>
          <a:off x="3174369" y="962595"/>
          <a:ext cx="5969630" cy="680888"/>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fr-FR" sz="1600" b="1" u="sng" kern="1200" dirty="0">
              <a:solidFill>
                <a:srgbClr val="002060"/>
              </a:solidFill>
            </a:rPr>
            <a:t>N’est pas </a:t>
          </a:r>
          <a:r>
            <a:rPr lang="fr-FR" sz="1600" kern="1200" dirty="0">
              <a:solidFill>
                <a:srgbClr val="002060"/>
              </a:solidFill>
            </a:rPr>
            <a:t>un instrument de prédiction ni de sélection</a:t>
          </a:r>
        </a:p>
      </dsp:txBody>
      <dsp:txXfrm>
        <a:off x="3174369" y="962595"/>
        <a:ext cx="5969630" cy="680888"/>
      </dsp:txXfrm>
    </dsp:sp>
    <dsp:sp modelId="{0EF3EA2C-B205-4AB3-961D-214E71E62889}">
      <dsp:nvSpPr>
        <dsp:cNvPr id="0" name=""/>
        <dsp:cNvSpPr/>
      </dsp:nvSpPr>
      <dsp:spPr>
        <a:xfrm>
          <a:off x="3174369" y="1922537"/>
          <a:ext cx="5969630" cy="680888"/>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fr-FR" sz="1600" b="1" kern="1200" dirty="0">
              <a:solidFill>
                <a:srgbClr val="002060"/>
              </a:solidFill>
            </a:rPr>
            <a:t>Repose</a:t>
          </a:r>
          <a:r>
            <a:rPr lang="fr-FR" sz="1600" kern="1200" dirty="0">
              <a:solidFill>
                <a:srgbClr val="002060"/>
              </a:solidFill>
            </a:rPr>
            <a:t> sur une </a:t>
          </a:r>
          <a:r>
            <a:rPr lang="fr-FR" sz="1600" b="1" u="sng" kern="1200" dirty="0">
              <a:solidFill>
                <a:srgbClr val="002060"/>
              </a:solidFill>
            </a:rPr>
            <a:t>observation attentive </a:t>
          </a:r>
          <a:r>
            <a:rPr lang="fr-FR" sz="1600" kern="1200" dirty="0">
              <a:solidFill>
                <a:srgbClr val="002060"/>
              </a:solidFill>
            </a:rPr>
            <a:t>et une </a:t>
          </a:r>
          <a:r>
            <a:rPr lang="fr-FR" sz="1600" b="1" u="sng" kern="1200" dirty="0">
              <a:solidFill>
                <a:srgbClr val="002060"/>
              </a:solidFill>
            </a:rPr>
            <a:t>interprétation</a:t>
          </a:r>
          <a:endParaRPr lang="fr-FR" sz="1600" u="sng" kern="1200" dirty="0">
            <a:solidFill>
              <a:srgbClr val="002060"/>
            </a:solidFill>
          </a:endParaRPr>
        </a:p>
      </dsp:txBody>
      <dsp:txXfrm>
        <a:off x="3174369" y="1922537"/>
        <a:ext cx="5969630" cy="680888"/>
      </dsp:txXfrm>
    </dsp:sp>
    <dsp:sp modelId="{3BD01416-BA09-41A4-8F7C-A477C06A5C25}">
      <dsp:nvSpPr>
        <dsp:cNvPr id="0" name=""/>
        <dsp:cNvSpPr/>
      </dsp:nvSpPr>
      <dsp:spPr>
        <a:xfrm>
          <a:off x="3174369" y="2882478"/>
          <a:ext cx="5969630" cy="680888"/>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fr-FR" sz="1600" b="1" u="sng" kern="1200" dirty="0">
              <a:solidFill>
                <a:srgbClr val="002060"/>
              </a:solidFill>
            </a:rPr>
            <a:t>S’attache à mettre en valeur</a:t>
          </a:r>
          <a:r>
            <a:rPr lang="fr-FR" sz="1600" kern="1200" dirty="0">
              <a:solidFill>
                <a:srgbClr val="002060"/>
              </a:solidFill>
            </a:rPr>
            <a:t>, au-delà du résultat obtenu, </a:t>
          </a:r>
          <a:br>
            <a:rPr lang="fr-FR" sz="1600" kern="1200" dirty="0">
              <a:solidFill>
                <a:srgbClr val="002060"/>
              </a:solidFill>
            </a:rPr>
          </a:br>
          <a:r>
            <a:rPr lang="fr-FR" sz="1600" kern="1200" dirty="0">
              <a:solidFill>
                <a:srgbClr val="002060"/>
              </a:solidFill>
            </a:rPr>
            <a:t>le </a:t>
          </a:r>
          <a:r>
            <a:rPr lang="fr-FR" sz="1600" b="1" u="sng" kern="1200" dirty="0">
              <a:solidFill>
                <a:srgbClr val="002060"/>
              </a:solidFill>
            </a:rPr>
            <a:t>cheminement</a:t>
          </a:r>
          <a:r>
            <a:rPr lang="fr-FR" sz="1600" kern="1200" dirty="0">
              <a:solidFill>
                <a:srgbClr val="002060"/>
              </a:solidFill>
            </a:rPr>
            <a:t> de l’enfant et </a:t>
          </a:r>
          <a:br>
            <a:rPr lang="fr-FR" sz="1600" kern="1200" dirty="0">
              <a:solidFill>
                <a:srgbClr val="002060"/>
              </a:solidFill>
            </a:rPr>
          </a:br>
          <a:r>
            <a:rPr lang="fr-FR" sz="1600" b="0" u="none" kern="1200" dirty="0">
              <a:solidFill>
                <a:srgbClr val="002060"/>
              </a:solidFill>
            </a:rPr>
            <a:t>les </a:t>
          </a:r>
          <a:r>
            <a:rPr lang="fr-FR" sz="1600" b="1" u="sng" kern="1200" dirty="0">
              <a:solidFill>
                <a:srgbClr val="002060"/>
              </a:solidFill>
            </a:rPr>
            <a:t>progrès </a:t>
          </a:r>
          <a:r>
            <a:rPr lang="fr-FR" sz="1600" kern="1200" dirty="0">
              <a:solidFill>
                <a:srgbClr val="002060"/>
              </a:solidFill>
            </a:rPr>
            <a:t>qu’il fait par rapport à lui-même</a:t>
          </a:r>
        </a:p>
      </dsp:txBody>
      <dsp:txXfrm>
        <a:off x="3174369" y="2882478"/>
        <a:ext cx="5969630" cy="680888"/>
      </dsp:txXfrm>
    </dsp:sp>
    <dsp:sp modelId="{5B38A5AB-63A9-43BF-972D-FB0928EA4999}">
      <dsp:nvSpPr>
        <dsp:cNvPr id="0" name=""/>
        <dsp:cNvSpPr/>
      </dsp:nvSpPr>
      <dsp:spPr>
        <a:xfrm>
          <a:off x="3174369" y="3842419"/>
          <a:ext cx="5969630" cy="680888"/>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fr-FR" sz="1600" kern="1200" dirty="0">
              <a:solidFill>
                <a:srgbClr val="002060"/>
              </a:solidFill>
            </a:rPr>
            <a:t>Est mise en œuvre selon des </a:t>
          </a:r>
          <a:br>
            <a:rPr lang="fr-FR" sz="1600" kern="1200" dirty="0">
              <a:solidFill>
                <a:srgbClr val="002060"/>
              </a:solidFill>
            </a:rPr>
          </a:br>
          <a:r>
            <a:rPr lang="fr-FR" sz="1600" b="1" kern="1200" dirty="0">
              <a:solidFill>
                <a:srgbClr val="002060"/>
              </a:solidFill>
            </a:rPr>
            <a:t>modalités définies au sein de l’école</a:t>
          </a:r>
        </a:p>
      </dsp:txBody>
      <dsp:txXfrm>
        <a:off x="3174369" y="3842419"/>
        <a:ext cx="5969630" cy="680888"/>
      </dsp:txXfrm>
    </dsp:sp>
  </dsp:spTree>
</dsp:drawing>
</file>

<file path=ppt/diagrams/layout1.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pPr>
              <a:defRPr/>
            </a:pPr>
            <a:endParaRPr lang="fr-FR"/>
          </a:p>
        </p:txBody>
      </p:sp>
      <p:sp>
        <p:nvSpPr>
          <p:cNvPr id="3" name="Espace réservé de la date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pPr>
              <a:defRPr/>
            </a:pPr>
            <a:fld id="{3D6BA90F-FC2F-4DC1-A706-D9887988CE16}" type="datetimeFigureOut">
              <a:rPr lang="fr-FR"/>
              <a:pPr>
                <a:defRPr/>
              </a:pPr>
              <a:t>07/02/2017</a:t>
            </a:fld>
            <a:endParaRPr lang="fr-FR"/>
          </a:p>
        </p:txBody>
      </p:sp>
      <p:sp>
        <p:nvSpPr>
          <p:cNvPr id="4" name="Espace réservé de l'image des diapositives 3"/>
          <p:cNvSpPr>
            <a:spLocks noGrp="1" noRot="1" noChangeAspect="1"/>
          </p:cNvSpPr>
          <p:nvPr>
            <p:ph type="sldImg" idx="2"/>
          </p:nvPr>
        </p:nvSpPr>
        <p:spPr>
          <a:xfrm>
            <a:off x="900113" y="739775"/>
            <a:ext cx="4935537" cy="3702050"/>
          </a:xfrm>
          <a:prstGeom prst="rect">
            <a:avLst/>
          </a:prstGeom>
          <a:noFill/>
          <a:ln w="12700">
            <a:solidFill>
              <a:prstClr val="black"/>
            </a:solidFill>
          </a:ln>
        </p:spPr>
        <p:txBody>
          <a:bodyPr vert="horz" lIns="91440" tIns="45720" rIns="91440" bIns="45720" rtlCol="0" anchor="ctr"/>
          <a:lstStyle/>
          <a:p>
            <a:pPr lvl="0"/>
            <a:endParaRPr lang="fr-FR" noProof="0"/>
          </a:p>
        </p:txBody>
      </p:sp>
      <p:sp>
        <p:nvSpPr>
          <p:cNvPr id="5" name="Espace réservé des commentaires 4"/>
          <p:cNvSpPr>
            <a:spLocks noGrp="1"/>
          </p:cNvSpPr>
          <p:nvPr>
            <p:ph type="body" sz="quarter" idx="3"/>
          </p:nvPr>
        </p:nvSpPr>
        <p:spPr>
          <a:xfrm>
            <a:off x="673100" y="4687888"/>
            <a:ext cx="5389563" cy="4441825"/>
          </a:xfrm>
          <a:prstGeom prst="rect">
            <a:avLst/>
          </a:prstGeom>
        </p:spPr>
        <p:txBody>
          <a:bodyPr vert="horz" lIns="91440" tIns="45720" rIns="91440" bIns="45720" rtlCol="0">
            <a:normAutofit/>
          </a:bodyPr>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6" name="Espace réservé du pied de page 5"/>
          <p:cNvSpPr>
            <a:spLocks noGrp="1"/>
          </p:cNvSpPr>
          <p:nvPr>
            <p:ph type="ftr" sz="quarter" idx="4"/>
          </p:nvPr>
        </p:nvSpPr>
        <p:spPr>
          <a:xfrm>
            <a:off x="0" y="9374188"/>
            <a:ext cx="2919413" cy="493712"/>
          </a:xfrm>
          <a:prstGeom prst="rect">
            <a:avLst/>
          </a:prstGeom>
        </p:spPr>
        <p:txBody>
          <a:bodyPr vert="horz" lIns="91440" tIns="45720" rIns="91440" bIns="45720" rtlCol="0" anchor="b"/>
          <a:lstStyle>
            <a:lvl1pPr algn="l">
              <a:defRPr sz="1200"/>
            </a:lvl1pPr>
          </a:lstStyle>
          <a:p>
            <a:pPr>
              <a:defRPr/>
            </a:pPr>
            <a:endParaRPr lang="fr-FR"/>
          </a:p>
        </p:txBody>
      </p:sp>
      <p:sp>
        <p:nvSpPr>
          <p:cNvPr id="7" name="Espace réservé du numéro de diapositive 6"/>
          <p:cNvSpPr>
            <a:spLocks noGrp="1"/>
          </p:cNvSpPr>
          <p:nvPr>
            <p:ph type="sldNum" sz="quarter" idx="5"/>
          </p:nvPr>
        </p:nvSpPr>
        <p:spPr>
          <a:xfrm>
            <a:off x="3814763" y="9374188"/>
            <a:ext cx="2919412" cy="493712"/>
          </a:xfrm>
          <a:prstGeom prst="rect">
            <a:avLst/>
          </a:prstGeom>
        </p:spPr>
        <p:txBody>
          <a:bodyPr vert="horz" lIns="91440" tIns="45720" rIns="91440" bIns="45720" rtlCol="0" anchor="b"/>
          <a:lstStyle>
            <a:lvl1pPr algn="r">
              <a:defRPr sz="1200"/>
            </a:lvl1pPr>
          </a:lstStyle>
          <a:p>
            <a:pPr>
              <a:defRPr/>
            </a:pPr>
            <a:fld id="{BB61A781-DD30-4FEB-9E4E-3BECFF68838E}" type="slidenum">
              <a:rPr lang="fr-FR"/>
              <a:pPr>
                <a:defRPr/>
              </a:pPr>
              <a:t>‹N°›</a:t>
            </a:fld>
            <a:endParaRPr lang="fr-FR"/>
          </a:p>
        </p:txBody>
      </p:sp>
    </p:spTree>
    <p:extLst>
      <p:ext uri="{BB962C8B-B14F-4D97-AF65-F5344CB8AC3E}">
        <p14:creationId xmlns:p14="http://schemas.microsoft.com/office/powerpoint/2010/main" val="34756955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eaLnBrk="1" hangingPunct="1">
              <a:lnSpc>
                <a:spcPct val="80000"/>
              </a:lnSpc>
              <a:buFont typeface="Wingdings" panose="05000000000000000000" pitchFamily="2" charset="2"/>
              <a:buNone/>
            </a:pPr>
            <a:r>
              <a:rPr lang="fr-FR" altLang="fr-FR" sz="1200" b="1" dirty="0">
                <a:solidFill>
                  <a:schemeClr val="tx2"/>
                </a:solidFill>
              </a:rPr>
              <a:t>Une redéfinition de l’identité pédagogique de l’école maternelle (première partie du texte du programme) </a:t>
            </a:r>
            <a:r>
              <a:rPr lang="fr-FR" altLang="fr-FR" sz="1200" b="1" dirty="0"/>
              <a:t>en </a:t>
            </a:r>
            <a:r>
              <a:rPr lang="fr-FR" altLang="fr-FR" sz="1200" b="1" u="sng" dirty="0"/>
              <a:t>équilibre </a:t>
            </a:r>
            <a:r>
              <a:rPr lang="fr-FR" altLang="fr-FR" sz="1200" b="1" dirty="0"/>
              <a:t>entre : </a:t>
            </a:r>
          </a:p>
          <a:p>
            <a:pPr marL="171450" indent="-171450" eaLnBrk="1" hangingPunct="1">
              <a:lnSpc>
                <a:spcPct val="80000"/>
              </a:lnSpc>
              <a:buFont typeface="Arial" panose="020B0604020202020204" pitchFamily="34" charset="0"/>
              <a:buChar char="•"/>
            </a:pPr>
            <a:r>
              <a:rPr lang="fr-FR" altLang="fr-FR" sz="1200" b="1" dirty="0"/>
              <a:t>une approche développementale</a:t>
            </a:r>
            <a:r>
              <a:rPr lang="fr-FR" altLang="fr-FR" sz="1200" dirty="0"/>
              <a:t>, centrée sur  l’enfant, dont le développement est stimulé et accompagné et qui favorise les apprentissages dits indirects ou incidents.</a:t>
            </a:r>
          </a:p>
          <a:p>
            <a:pPr marL="171450" indent="-171450" eaLnBrk="1" hangingPunct="1">
              <a:lnSpc>
                <a:spcPct val="80000"/>
              </a:lnSpc>
              <a:buFont typeface="Arial" panose="020B0604020202020204" pitchFamily="34" charset="0"/>
              <a:buChar char="•"/>
            </a:pPr>
            <a:r>
              <a:rPr lang="fr-FR" altLang="fr-FR" sz="1200" b="1" dirty="0"/>
              <a:t>et des</a:t>
            </a:r>
            <a:r>
              <a:rPr lang="fr-FR" altLang="fr-FR" sz="1200" dirty="0"/>
              <a:t> </a:t>
            </a:r>
            <a:r>
              <a:rPr lang="fr-FR" altLang="fr-FR" sz="1200" b="1" dirty="0"/>
              <a:t>interventions marquées</a:t>
            </a:r>
            <a:r>
              <a:rPr lang="fr-FR" altLang="fr-FR" sz="1200" dirty="0"/>
              <a:t> </a:t>
            </a:r>
            <a:r>
              <a:rPr lang="fr-FR" altLang="fr-FR" sz="1200" b="1" dirty="0"/>
              <a:t>par des</a:t>
            </a:r>
            <a:r>
              <a:rPr lang="fr-FR" altLang="fr-FR" sz="1200" dirty="0"/>
              <a:t> </a:t>
            </a:r>
            <a:r>
              <a:rPr lang="fr-FR" altLang="fr-FR" sz="1200" b="1" dirty="0"/>
              <a:t>intentions didactiques précises. </a:t>
            </a:r>
            <a:r>
              <a:rPr lang="fr-FR" altLang="fr-FR" sz="1200" dirty="0"/>
              <a:t> </a:t>
            </a:r>
          </a:p>
          <a:p>
            <a:pPr marL="0" indent="0" eaLnBrk="1" hangingPunct="1">
              <a:lnSpc>
                <a:spcPct val="80000"/>
              </a:lnSpc>
              <a:buFont typeface="Arial" panose="020B0604020202020204" pitchFamily="34" charset="0"/>
              <a:buNone/>
            </a:pPr>
            <a:r>
              <a:rPr lang="fr-FR" altLang="fr-FR" sz="1200" b="1" dirty="0">
                <a:solidFill>
                  <a:schemeClr val="bg2"/>
                </a:solidFill>
              </a:rPr>
              <a:t>Il s’agit donc de différencier</a:t>
            </a:r>
            <a:r>
              <a:rPr lang="fr-FR" altLang="fr-FR" sz="1200" b="1" baseline="0" dirty="0">
                <a:solidFill>
                  <a:schemeClr val="bg2"/>
                </a:solidFill>
              </a:rPr>
              <a:t> , </a:t>
            </a:r>
            <a:r>
              <a:rPr lang="fr-FR" altLang="fr-FR" sz="1200" b="1" baseline="0">
                <a:solidFill>
                  <a:schemeClr val="bg2"/>
                </a:solidFill>
              </a:rPr>
              <a:t>mais aussi de </a:t>
            </a:r>
            <a:r>
              <a:rPr lang="fr-FR" altLang="fr-FR" sz="1200" b="1" baseline="0" dirty="0">
                <a:solidFill>
                  <a:schemeClr val="bg2"/>
                </a:solidFill>
              </a:rPr>
              <a:t>tirer parti, d’a</a:t>
            </a:r>
            <a:r>
              <a:rPr lang="fr-FR" altLang="fr-FR" sz="1200" b="1" dirty="0">
                <a:solidFill>
                  <a:schemeClr val="bg2"/>
                </a:solidFill>
              </a:rPr>
              <a:t>pprentissages adaptatifs spontanément effectués ET d’apprentissages intentionnellement recherchés</a:t>
            </a:r>
            <a:r>
              <a:rPr lang="fr-FR" altLang="fr-FR" sz="1200" b="0" dirty="0">
                <a:solidFill>
                  <a:schemeClr val="tx1"/>
                </a:solidFill>
              </a:rPr>
              <a:t>. </a:t>
            </a:r>
            <a:r>
              <a:rPr lang="fr-FR" altLang="fr-FR" sz="1200" dirty="0"/>
              <a:t>(notamment linguistiques, langagiers et culturels) pour réduire les conséquences scolaires des inégalités d’origine. </a:t>
            </a:r>
          </a:p>
          <a:p>
            <a:pPr eaLnBrk="1" hangingPunct="1">
              <a:lnSpc>
                <a:spcPct val="80000"/>
              </a:lnSpc>
              <a:spcBef>
                <a:spcPct val="50000"/>
              </a:spcBef>
              <a:buFont typeface="Wingdings" panose="05000000000000000000" pitchFamily="2" charset="2"/>
              <a:buNone/>
            </a:pPr>
            <a:endParaRPr lang="fr-FR" altLang="fr-FR" sz="1200" u="none" dirty="0"/>
          </a:p>
          <a:p>
            <a:pPr eaLnBrk="1" hangingPunct="1">
              <a:lnSpc>
                <a:spcPct val="80000"/>
              </a:lnSpc>
              <a:spcBef>
                <a:spcPct val="50000"/>
              </a:spcBef>
              <a:buFont typeface="Wingdings" panose="05000000000000000000" pitchFamily="2" charset="2"/>
              <a:buNone/>
            </a:pPr>
            <a:r>
              <a:rPr lang="fr-FR" altLang="fr-FR" sz="1200" u="sng" dirty="0"/>
              <a:t>Enjeu :</a:t>
            </a:r>
            <a:r>
              <a:rPr lang="fr-FR" altLang="fr-FR" sz="1200" dirty="0"/>
              <a:t> parvenir à résoudre des tensions entre une « école du laisser grandir » (proche d’une garderie) et une « école primarisée ».</a:t>
            </a:r>
            <a:endParaRPr lang="fr-FR" altLang="fr-FR" sz="1100" b="1" dirty="0"/>
          </a:p>
          <a:p>
            <a:endParaRPr lang="fr-FR" dirty="0"/>
          </a:p>
        </p:txBody>
      </p:sp>
      <p:sp>
        <p:nvSpPr>
          <p:cNvPr id="4" name="Espace réservé du numéro de diapositive 3"/>
          <p:cNvSpPr>
            <a:spLocks noGrp="1"/>
          </p:cNvSpPr>
          <p:nvPr>
            <p:ph type="sldNum" sz="quarter" idx="10"/>
          </p:nvPr>
        </p:nvSpPr>
        <p:spPr/>
        <p:txBody>
          <a:bodyPr/>
          <a:lstStyle/>
          <a:p>
            <a:pPr>
              <a:defRPr/>
            </a:pPr>
            <a:fld id="{BB61A781-DD30-4FEB-9E4E-3BECFF68838E}" type="slidenum">
              <a:rPr lang="fr-FR" smtClean="0"/>
              <a:pPr>
                <a:defRPr/>
              </a:pPr>
              <a:t>1</a:t>
            </a:fld>
            <a:endParaRPr lang="fr-FR"/>
          </a:p>
        </p:txBody>
      </p:sp>
    </p:spTree>
    <p:extLst>
      <p:ext uri="{BB962C8B-B14F-4D97-AF65-F5344CB8AC3E}">
        <p14:creationId xmlns:p14="http://schemas.microsoft.com/office/powerpoint/2010/main" val="37261538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fontScale="85000" lnSpcReduction="10000"/>
          </a:bodyPr>
          <a:lstStyle/>
          <a:p>
            <a:pPr eaLnBrk="1" hangingPunct="1">
              <a:lnSpc>
                <a:spcPct val="80000"/>
              </a:lnSpc>
              <a:buFont typeface="Wingdings" panose="05000000000000000000" pitchFamily="2" charset="2"/>
              <a:buNone/>
            </a:pPr>
            <a:r>
              <a:rPr lang="fr-FR" altLang="fr-FR" sz="1200" b="1" dirty="0">
                <a:solidFill>
                  <a:schemeClr val="tx2"/>
                </a:solidFill>
              </a:rPr>
              <a:t>EQUI</a:t>
            </a:r>
            <a:r>
              <a:rPr lang="fr-FR" altLang="fr-FR" sz="1200" b="1" dirty="0"/>
              <a:t>LIBRE </a:t>
            </a:r>
          </a:p>
          <a:p>
            <a:pPr marL="171450" indent="-171450" eaLnBrk="1" hangingPunct="1">
              <a:lnSpc>
                <a:spcPct val="80000"/>
              </a:lnSpc>
              <a:buFont typeface="Arial" panose="020B0604020202020204" pitchFamily="34" charset="0"/>
              <a:buChar char="•"/>
            </a:pPr>
            <a:r>
              <a:rPr lang="fr-FR" altLang="fr-FR" sz="1200" b="1" dirty="0"/>
              <a:t>entre les cinq domaines d’apprentissage</a:t>
            </a:r>
            <a:r>
              <a:rPr lang="fr-FR" altLang="fr-FR" sz="1200" dirty="0"/>
              <a:t> </a:t>
            </a:r>
            <a:r>
              <a:rPr lang="fr-FR" altLang="fr-FR" sz="1200" b="1" dirty="0"/>
              <a:t>et les modalités d’apprentissage et donc les modes de sollicitation des enfants </a:t>
            </a:r>
            <a:r>
              <a:rPr lang="fr-FR" altLang="fr-FR" sz="1200" dirty="0"/>
              <a:t>(jeu, résolution de problèmes, exercice,</a:t>
            </a:r>
            <a:r>
              <a:rPr lang="fr-FR" altLang="fr-FR" sz="1200" baseline="0" dirty="0"/>
              <a:t> </a:t>
            </a:r>
            <a:r>
              <a:rPr lang="fr-FR" altLang="fr-FR" sz="1200" dirty="0"/>
              <a:t>mémorisation</a:t>
            </a:r>
            <a:r>
              <a:rPr lang="fr-FR" altLang="fr-FR" sz="1200" b="1" dirty="0"/>
              <a:t>: </a:t>
            </a:r>
            <a:r>
              <a:rPr lang="fr-FR" altLang="fr-FR" sz="1200" dirty="0"/>
              <a:t>à côté des </a:t>
            </a:r>
            <a:r>
              <a:rPr lang="fr-FR" altLang="fr-FR" sz="1200" b="1" dirty="0"/>
              <a:t>activités sous consignes</a:t>
            </a:r>
            <a:r>
              <a:rPr lang="fr-FR" altLang="fr-FR" sz="1200" dirty="0"/>
              <a:t>, place à des </a:t>
            </a:r>
            <a:r>
              <a:rPr lang="fr-FR" altLang="fr-FR" sz="1200" b="1" dirty="0"/>
              <a:t> activités choisies cadrées.</a:t>
            </a:r>
            <a:r>
              <a:rPr lang="fr-FR" altLang="fr-FR" sz="1200" dirty="0"/>
              <a:t> </a:t>
            </a:r>
          </a:p>
          <a:p>
            <a:pPr marL="0" marR="0" indent="0" algn="l" defTabSz="914400" rtl="0" eaLnBrk="1" fontAlgn="base" latinLnBrk="0" hangingPunct="1">
              <a:lnSpc>
                <a:spcPct val="80000"/>
              </a:lnSpc>
              <a:spcBef>
                <a:spcPct val="30000"/>
              </a:spcBef>
              <a:spcAft>
                <a:spcPct val="0"/>
              </a:spcAft>
              <a:buClrTx/>
              <a:buSzTx/>
              <a:buFont typeface="Wingdings" panose="05000000000000000000" pitchFamily="2" charset="2"/>
              <a:buNone/>
              <a:tabLst/>
              <a:defRPr/>
            </a:pPr>
            <a:r>
              <a:rPr lang="fr-FR" altLang="fr-FR" sz="1200" b="1" u="none" dirty="0"/>
              <a:t>Les enjeux sont,</a:t>
            </a:r>
            <a:r>
              <a:rPr lang="fr-FR" altLang="fr-FR" sz="1200" b="1" u="none" baseline="0" dirty="0"/>
              <a:t> d’une part de </a:t>
            </a:r>
            <a:r>
              <a:rPr lang="fr-FR" altLang="fr-FR" sz="1200" b="1" u="none" dirty="0"/>
              <a:t>créer </a:t>
            </a:r>
            <a:r>
              <a:rPr lang="fr-FR" altLang="fr-FR" sz="1200" b="1" dirty="0"/>
              <a:t>les conditions du « bien-être » donc du « bien grandir »</a:t>
            </a:r>
            <a:r>
              <a:rPr lang="fr-FR" altLang="fr-FR" sz="1200" b="1" baseline="0" dirty="0"/>
              <a:t> et d’autre part de </a:t>
            </a:r>
            <a:r>
              <a:rPr lang="fr-FR" altLang="fr-FR" sz="1200" b="1" dirty="0"/>
              <a:t>faire plus de place à l’initiative des enfants, à leur responsabilisation.</a:t>
            </a:r>
          </a:p>
          <a:p>
            <a:pPr marL="0" marR="0" indent="0" algn="l" defTabSz="914400" rtl="0" eaLnBrk="1" fontAlgn="base" latinLnBrk="0" hangingPunct="1">
              <a:lnSpc>
                <a:spcPct val="80000"/>
              </a:lnSpc>
              <a:spcBef>
                <a:spcPct val="30000"/>
              </a:spcBef>
              <a:spcAft>
                <a:spcPct val="0"/>
              </a:spcAft>
              <a:buClrTx/>
              <a:buSzTx/>
              <a:buFont typeface="Wingdings" panose="05000000000000000000" pitchFamily="2" charset="2"/>
              <a:buNone/>
              <a:tabLst/>
              <a:defRPr/>
            </a:pPr>
            <a:endParaRPr lang="fr-FR" altLang="fr-FR" sz="1200" b="1" dirty="0"/>
          </a:p>
          <a:p>
            <a:r>
              <a:rPr lang="fr-FR" b="1" dirty="0"/>
              <a:t>APPRENTISSAGE</a:t>
            </a:r>
          </a:p>
          <a:p>
            <a:pPr eaLnBrk="1" hangingPunct="1">
              <a:lnSpc>
                <a:spcPct val="90000"/>
              </a:lnSpc>
              <a:buFont typeface="Wingdings" panose="05000000000000000000" pitchFamily="2" charset="2"/>
              <a:buNone/>
            </a:pPr>
            <a:r>
              <a:rPr lang="fr-FR" altLang="fr-FR" sz="1200" b="0" dirty="0"/>
              <a:t>Des domaines d’</a:t>
            </a:r>
            <a:r>
              <a:rPr lang="fr-FR" altLang="fr-FR" sz="1200" b="0" u="sng" dirty="0"/>
              <a:t>activités</a:t>
            </a:r>
            <a:r>
              <a:rPr lang="fr-FR" altLang="fr-FR" sz="1200" b="0" dirty="0"/>
              <a:t> aux domaines d’</a:t>
            </a:r>
            <a:r>
              <a:rPr lang="fr-FR" altLang="fr-FR" sz="1200" b="0" u="sng" dirty="0"/>
              <a:t>apprentissage</a:t>
            </a:r>
            <a:r>
              <a:rPr lang="fr-FR" altLang="fr-FR" sz="1200" b="0" dirty="0"/>
              <a:t> : Agir – Réussir – COMPRENDRE / Agir pour réfléchir</a:t>
            </a:r>
          </a:p>
          <a:p>
            <a:pPr eaLnBrk="1" hangingPunct="1">
              <a:lnSpc>
                <a:spcPct val="90000"/>
              </a:lnSpc>
              <a:buFont typeface="Wingdings" panose="05000000000000000000" pitchFamily="2" charset="2"/>
              <a:buNone/>
            </a:pPr>
            <a:r>
              <a:rPr lang="fr-FR" altLang="fr-FR" sz="1200" b="1" u="sng" dirty="0"/>
              <a:t>Enjeux :</a:t>
            </a:r>
            <a:r>
              <a:rPr lang="fr-FR" altLang="fr-FR" sz="1200" b="1" dirty="0"/>
              <a:t> faire acquérir une pensée active (dépasser l’agir) ; faire réfléchir les enfants sur les modalités et les effets de l’action. </a:t>
            </a:r>
          </a:p>
          <a:p>
            <a:pPr eaLnBrk="1" hangingPunct="1">
              <a:lnSpc>
                <a:spcPct val="90000"/>
              </a:lnSpc>
              <a:buFont typeface="Wingdings" panose="05000000000000000000" pitchFamily="2" charset="2"/>
              <a:buNone/>
            </a:pPr>
            <a:r>
              <a:rPr lang="fr-FR" altLang="fr-FR" sz="1200" b="1" dirty="0">
                <a:solidFill>
                  <a:schemeClr val="tx2"/>
                </a:solidFill>
              </a:rPr>
              <a:t>« Apprendre en faisant », ce n’est pas seulement « apprendre à faire ».</a:t>
            </a:r>
          </a:p>
          <a:p>
            <a:pPr eaLnBrk="1" hangingPunct="1">
              <a:lnSpc>
                <a:spcPct val="90000"/>
              </a:lnSpc>
              <a:buFont typeface="Wingdings" panose="05000000000000000000" pitchFamily="2" charset="2"/>
              <a:buNone/>
            </a:pPr>
            <a:r>
              <a:rPr lang="fr-FR" altLang="fr-FR" sz="1200" u="sng" dirty="0"/>
              <a:t>Perspectives </a:t>
            </a:r>
            <a:r>
              <a:rPr lang="fr-FR" altLang="fr-FR" sz="1200" dirty="0"/>
              <a:t>: réfléchir sur la place, le rôle, la nature du langage (« les mots de l’école » - E. </a:t>
            </a:r>
            <a:r>
              <a:rPr lang="fr-FR" altLang="fr-FR" sz="1200" dirty="0" err="1"/>
              <a:t>Bautier</a:t>
            </a:r>
            <a:r>
              <a:rPr lang="fr-FR" altLang="fr-FR" sz="1200" dirty="0"/>
              <a:t>) &amp; des modalités de symbolisation – représentation dans l’ensemble des activités. </a:t>
            </a:r>
            <a:endParaRPr lang="fr-FR" altLang="fr-FR" sz="1050" b="1" dirty="0"/>
          </a:p>
          <a:p>
            <a:endParaRPr lang="fr-FR" b="1" dirty="0"/>
          </a:p>
          <a:p>
            <a:pPr eaLnBrk="1" hangingPunct="1">
              <a:lnSpc>
                <a:spcPct val="80000"/>
              </a:lnSpc>
              <a:buFont typeface="Wingdings" panose="05000000000000000000" pitchFamily="2" charset="2"/>
              <a:buNone/>
            </a:pPr>
            <a:r>
              <a:rPr lang="fr-FR" altLang="fr-FR" sz="1200" b="1" dirty="0"/>
              <a:t>BIENVEILLANCE :</a:t>
            </a:r>
            <a:r>
              <a:rPr lang="fr-FR" altLang="fr-FR" sz="1200" b="1" baseline="0" dirty="0"/>
              <a:t> </a:t>
            </a:r>
            <a:r>
              <a:rPr lang="fr-FR" altLang="fr-FR" sz="1200" b="1" dirty="0"/>
              <a:t>Pourquoi ?</a:t>
            </a:r>
          </a:p>
          <a:p>
            <a:pPr marL="171450" indent="-171450" eaLnBrk="1" hangingPunct="1">
              <a:lnSpc>
                <a:spcPct val="80000"/>
              </a:lnSpc>
              <a:buFont typeface="Arial" panose="020B0604020202020204" pitchFamily="34" charset="0"/>
              <a:buChar char="•"/>
            </a:pPr>
            <a:r>
              <a:rPr lang="fr-FR" altLang="fr-FR" sz="1200" b="1" dirty="0"/>
              <a:t>De la bienveillance POUR faire acquérir de la confiance</a:t>
            </a:r>
          </a:p>
          <a:p>
            <a:pPr eaLnBrk="1" hangingPunct="1">
              <a:lnSpc>
                <a:spcPct val="80000"/>
              </a:lnSpc>
              <a:buFont typeface="Wingdings" panose="05000000000000000000" pitchFamily="2" charset="2"/>
              <a:buNone/>
            </a:pPr>
            <a:r>
              <a:rPr lang="fr-FR" altLang="fr-FR" sz="1200" dirty="0"/>
              <a:t>Mélange de souci de l’autre et d’</a:t>
            </a:r>
            <a:r>
              <a:rPr lang="fr-FR" altLang="fr-FR" sz="1200" b="1" dirty="0"/>
              <a:t>attention vigilante, </a:t>
            </a:r>
            <a:r>
              <a:rPr lang="fr-FR" altLang="fr-FR" sz="1200" dirty="0"/>
              <a:t>d’</a:t>
            </a:r>
            <a:r>
              <a:rPr lang="fr-FR" altLang="fr-FR" sz="1200" b="1" dirty="0"/>
              <a:t>empathie </a:t>
            </a:r>
            <a:r>
              <a:rPr lang="fr-FR" altLang="fr-FR" sz="1200" dirty="0"/>
              <a:t>(partage d’affects, d’émotions) et de</a:t>
            </a:r>
            <a:r>
              <a:rPr lang="fr-FR" altLang="fr-FR" sz="1200" b="1" dirty="0"/>
              <a:t> sollicitude</a:t>
            </a:r>
            <a:r>
              <a:rPr lang="fr-FR" altLang="fr-FR" sz="1200" dirty="0"/>
              <a:t> (intérêt pour l’autre ; soutien donné sans y être obligé).</a:t>
            </a:r>
          </a:p>
          <a:p>
            <a:pPr marL="171450" indent="-171450" eaLnBrk="1" hangingPunct="1">
              <a:lnSpc>
                <a:spcPct val="80000"/>
              </a:lnSpc>
              <a:buFont typeface="Arial" panose="020B0604020202020204" pitchFamily="34" charset="0"/>
              <a:buChar char="•"/>
            </a:pPr>
            <a:r>
              <a:rPr lang="fr-FR" altLang="fr-FR" sz="1200" b="1" dirty="0"/>
              <a:t>De la bienveillance DANS l’autorité. Protéger et contenir. </a:t>
            </a:r>
            <a:r>
              <a:rPr lang="fr-FR" altLang="fr-FR" sz="1200" dirty="0"/>
              <a:t>Préserver de mauvaises expériences ; permettre (encourager à…) et valoriser les bonnes expériences, c’est-à-dire guider, encadrer avec justesse. Cette régulation est fondamentale avec les petits qui </a:t>
            </a:r>
            <a:r>
              <a:rPr lang="fr-FR" altLang="fr-FR" sz="1200" b="1" dirty="0"/>
              <a:t>ne peuvent se réguler eux-mêmes. Sécuriser, apaiser, rassurer</a:t>
            </a:r>
            <a:r>
              <a:rPr lang="fr-FR" altLang="fr-FR" sz="1200" dirty="0"/>
              <a:t> ont des effets sur le cerveau, aident à la gestion des émotions.</a:t>
            </a:r>
          </a:p>
          <a:p>
            <a:pPr eaLnBrk="1" hangingPunct="1">
              <a:lnSpc>
                <a:spcPct val="80000"/>
              </a:lnSpc>
              <a:buFont typeface="Wingdings" panose="05000000000000000000" pitchFamily="2" charset="2"/>
              <a:buNone/>
            </a:pPr>
            <a:r>
              <a:rPr lang="fr-FR" altLang="fr-FR" sz="2800" b="1" i="1" dirty="0">
                <a:solidFill>
                  <a:srgbClr val="FF0000"/>
                </a:solidFill>
              </a:rPr>
              <a:t>Une des concrétisations de cette</a:t>
            </a:r>
            <a:r>
              <a:rPr lang="fr-FR" altLang="fr-FR" sz="2800" b="1" i="1" baseline="0" dirty="0">
                <a:solidFill>
                  <a:srgbClr val="FF0000"/>
                </a:solidFill>
              </a:rPr>
              <a:t> notion de </a:t>
            </a:r>
            <a:r>
              <a:rPr lang="fr-FR" altLang="fr-FR" sz="2800" b="1" i="1" dirty="0">
                <a:solidFill>
                  <a:srgbClr val="FF0000"/>
                </a:solidFill>
              </a:rPr>
              <a:t>Bienveillance est l’Evaluation</a:t>
            </a:r>
            <a:endParaRPr lang="fr-FR" altLang="fr-FR" sz="2400" b="1" i="1" dirty="0">
              <a:solidFill>
                <a:srgbClr val="FF0000"/>
              </a:solidFill>
            </a:endParaRPr>
          </a:p>
          <a:p>
            <a:endParaRPr lang="fr-FR" b="1" dirty="0"/>
          </a:p>
        </p:txBody>
      </p:sp>
      <p:sp>
        <p:nvSpPr>
          <p:cNvPr id="4" name="Espace réservé du numéro de diapositive 3"/>
          <p:cNvSpPr>
            <a:spLocks noGrp="1"/>
          </p:cNvSpPr>
          <p:nvPr>
            <p:ph type="sldNum" sz="quarter" idx="10"/>
          </p:nvPr>
        </p:nvSpPr>
        <p:spPr/>
        <p:txBody>
          <a:bodyPr/>
          <a:lstStyle/>
          <a:p>
            <a:pPr>
              <a:defRPr/>
            </a:pPr>
            <a:fld id="{BB61A781-DD30-4FEB-9E4E-3BECFF68838E}" type="slidenum">
              <a:rPr lang="fr-FR" smtClean="0"/>
              <a:pPr>
                <a:defRPr/>
              </a:pPr>
              <a:t>2</a:t>
            </a:fld>
            <a:endParaRPr lang="fr-FR"/>
          </a:p>
        </p:txBody>
      </p:sp>
    </p:spTree>
    <p:extLst>
      <p:ext uri="{BB962C8B-B14F-4D97-AF65-F5344CB8AC3E}">
        <p14:creationId xmlns:p14="http://schemas.microsoft.com/office/powerpoint/2010/main" val="39873448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fontScale="92500" lnSpcReduction="20000"/>
          </a:bodyPr>
          <a:lstStyle/>
          <a:p>
            <a:pPr eaLnBrk="1" hangingPunct="1">
              <a:lnSpc>
                <a:spcPct val="90000"/>
              </a:lnSpc>
              <a:buFont typeface="Wingdings" panose="05000000000000000000" pitchFamily="2" charset="2"/>
              <a:buNone/>
            </a:pPr>
            <a:r>
              <a:rPr lang="fr-FR" altLang="fr-FR" sz="2400" i="1" dirty="0" smtClean="0"/>
              <a:t>(code </a:t>
            </a:r>
            <a:r>
              <a:rPr lang="fr-FR" altLang="fr-FR" sz="2400" i="1" dirty="0"/>
              <a:t>de l’éducation, article L321-2)</a:t>
            </a:r>
          </a:p>
          <a:p>
            <a:pPr lvl="1" eaLnBrk="1" hangingPunct="1">
              <a:lnSpc>
                <a:spcPct val="90000"/>
              </a:lnSpc>
              <a:buFont typeface="Wingdings" panose="05000000000000000000" pitchFamily="2" charset="2"/>
              <a:buNone/>
            </a:pPr>
            <a:endParaRPr lang="fr-FR" altLang="fr-FR" sz="2400" dirty="0"/>
          </a:p>
          <a:p>
            <a:pPr eaLnBrk="1" hangingPunct="1">
              <a:lnSpc>
                <a:spcPct val="90000"/>
              </a:lnSpc>
              <a:buFont typeface="Wingdings" panose="05000000000000000000" pitchFamily="2" charset="2"/>
              <a:buNone/>
            </a:pPr>
            <a:r>
              <a:rPr lang="fr-FR" altLang="fr-FR" sz="2400" dirty="0"/>
              <a:t>	« La formation dispensée dans les classes enfantines et les écoles maternelles favorise l'éveil de la personnalité des enfants,</a:t>
            </a:r>
            <a:r>
              <a:rPr lang="fr-FR" altLang="fr-FR" sz="2400" b="1" dirty="0">
                <a:solidFill>
                  <a:schemeClr val="tx2"/>
                </a:solidFill>
              </a:rPr>
              <a:t> </a:t>
            </a:r>
            <a:r>
              <a:rPr lang="fr-FR" altLang="fr-FR" sz="2400" b="1" dirty="0">
                <a:solidFill>
                  <a:schemeClr val="folHlink"/>
                </a:solidFill>
              </a:rPr>
              <a:t>stimule leur développement sensoriel, moteur, cognitif et social, développe l'estime de soi et des autres et concourt à leur épanouissement affectif. Cette formation s'attache à développer chez chaque enfant l'envie et le plaisir d'apprendre afin de lui permettre progressivement de devenir élève.</a:t>
            </a:r>
            <a:r>
              <a:rPr lang="fr-FR" altLang="fr-FR" sz="2400" b="1" dirty="0"/>
              <a:t> (…) »</a:t>
            </a:r>
          </a:p>
          <a:p>
            <a:endParaRPr lang="fr-FR" sz="1200" b="0" i="0" u="none" strike="noStrike" kern="1200" baseline="0" dirty="0">
              <a:solidFill>
                <a:schemeClr val="tx1"/>
              </a:solidFill>
              <a:latin typeface="+mn-lt"/>
              <a:ea typeface="+mn-ea"/>
              <a:cs typeface="+mn-cs"/>
            </a:endParaRPr>
          </a:p>
          <a:p>
            <a:endParaRPr lang="fr-FR" sz="1200" b="0" i="0" u="none" strike="noStrike" kern="1200" baseline="0" dirty="0">
              <a:solidFill>
                <a:schemeClr val="tx1"/>
              </a:solidFill>
              <a:latin typeface="+mn-lt"/>
              <a:ea typeface="+mn-ea"/>
              <a:cs typeface="+mn-cs"/>
            </a:endParaRPr>
          </a:p>
          <a:p>
            <a:endParaRPr lang="fr-FR" sz="1200" b="0" i="0" u="none" strike="noStrike" kern="1200" baseline="0" dirty="0">
              <a:solidFill>
                <a:schemeClr val="tx1"/>
              </a:solidFill>
              <a:latin typeface="+mn-lt"/>
              <a:ea typeface="+mn-ea"/>
              <a:cs typeface="+mn-cs"/>
            </a:endParaRPr>
          </a:p>
          <a:p>
            <a:r>
              <a:rPr lang="fr-FR" sz="1200" dirty="0"/>
              <a:t/>
            </a:r>
            <a:br>
              <a:rPr lang="fr-FR" sz="1200" dirty="0"/>
            </a:br>
            <a:endParaRPr lang="fr-FR" dirty="0"/>
          </a:p>
        </p:txBody>
      </p:sp>
      <p:sp>
        <p:nvSpPr>
          <p:cNvPr id="4" name="Espace réservé du numéro de diapositive 3"/>
          <p:cNvSpPr>
            <a:spLocks noGrp="1"/>
          </p:cNvSpPr>
          <p:nvPr>
            <p:ph type="sldNum" sz="quarter" idx="10"/>
          </p:nvPr>
        </p:nvSpPr>
        <p:spPr/>
        <p:txBody>
          <a:bodyPr/>
          <a:lstStyle/>
          <a:p>
            <a:pPr>
              <a:defRPr/>
            </a:pPr>
            <a:fld id="{BB61A781-DD30-4FEB-9E4E-3BECFF68838E}" type="slidenum">
              <a:rPr lang="fr-FR" smtClean="0"/>
              <a:pPr>
                <a:defRPr/>
              </a:pPr>
              <a:t>3</a:t>
            </a:fld>
            <a:endParaRPr lang="fr-FR"/>
          </a:p>
        </p:txBody>
      </p:sp>
    </p:spTree>
    <p:extLst>
      <p:ext uri="{BB962C8B-B14F-4D97-AF65-F5344CB8AC3E}">
        <p14:creationId xmlns:p14="http://schemas.microsoft.com/office/powerpoint/2010/main" val="8521945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fontScale="85000" lnSpcReduction="10000"/>
          </a:bodyPr>
          <a:lstStyle/>
          <a:p>
            <a:r>
              <a:rPr lang="fr-FR" sz="1200" b="1" i="0" u="none" strike="noStrike" kern="1200" baseline="0" dirty="0">
                <a:solidFill>
                  <a:schemeClr val="tx1"/>
                </a:solidFill>
                <a:latin typeface="+mn-lt"/>
                <a:ea typeface="+mn-ea"/>
                <a:cs typeface="+mn-cs"/>
              </a:rPr>
              <a:t>L'évaluation régulière des acquis des élèves constitue un levier majeur de la réussite de chacun</a:t>
            </a:r>
            <a:r>
              <a:rPr lang="fr-FR" sz="1200" b="0" i="0" u="none" strike="noStrike" kern="1200" baseline="0" dirty="0">
                <a:solidFill>
                  <a:schemeClr val="tx1"/>
                </a:solidFill>
                <a:latin typeface="+mn-lt"/>
                <a:ea typeface="+mn-ea"/>
                <a:cs typeface="+mn-cs"/>
              </a:rPr>
              <a:t>.</a:t>
            </a:r>
          </a:p>
          <a:p>
            <a:r>
              <a:rPr lang="fr-FR" sz="1200" b="0" i="0" u="none" strike="noStrike" kern="1200" baseline="0" dirty="0">
                <a:solidFill>
                  <a:schemeClr val="tx1"/>
                </a:solidFill>
                <a:latin typeface="+mn-lt"/>
                <a:ea typeface="+mn-ea"/>
                <a:cs typeface="+mn-cs"/>
              </a:rPr>
              <a:t>L'évaluation doit permettre à chaque élève d'identifier ses acquis et ses difficultés afin de pouvoir progresser. </a:t>
            </a:r>
          </a:p>
          <a:p>
            <a:r>
              <a:rPr lang="fr-FR" sz="1200" b="1" i="0" u="none" strike="noStrike" kern="1200" baseline="0" dirty="0">
                <a:solidFill>
                  <a:schemeClr val="tx1"/>
                </a:solidFill>
                <a:latin typeface="+mn-lt"/>
                <a:ea typeface="+mn-ea"/>
                <a:cs typeface="+mn-cs"/>
              </a:rPr>
              <a:t>Les nouvelles préconisations relatives à l'évaluation des élèves visent ainsi à améliorer l'efficacité des apprentissages</a:t>
            </a:r>
            <a:r>
              <a:rPr lang="fr-FR" sz="1200" b="0" i="0" u="none" strike="noStrike" kern="1200" baseline="0" dirty="0">
                <a:solidFill>
                  <a:schemeClr val="tx1"/>
                </a:solidFill>
                <a:latin typeface="+mn-lt"/>
                <a:ea typeface="+mn-ea"/>
                <a:cs typeface="+mn-cs"/>
              </a:rPr>
              <a:t>.</a:t>
            </a:r>
          </a:p>
          <a:p>
            <a:r>
              <a:rPr lang="fr-FR" sz="1200" b="0" i="0" u="none" strike="noStrike" kern="1200" baseline="0" dirty="0">
                <a:solidFill>
                  <a:schemeClr val="tx1"/>
                </a:solidFill>
                <a:latin typeface="+mn-lt"/>
                <a:ea typeface="+mn-ea"/>
                <a:cs typeface="+mn-cs"/>
              </a:rPr>
              <a:t>La maîtrise progressive des compétences déclinées par le socle commun s'évalue désormais en cohérence avec les nouveaux programmes d'enseignement, permettant une seule et même évaluation des acquis. Le niveau de maîtrise de chacune des composantes du socle commun de connaissances, de compétences et de culture est apprécié, en fin de cycle, selon une échelle de référence comportant quatre échelons. </a:t>
            </a:r>
          </a:p>
          <a:p>
            <a:r>
              <a:rPr lang="fr-FR" sz="1200" b="1" i="0" u="none" strike="noStrike" kern="1200" baseline="0" dirty="0">
                <a:solidFill>
                  <a:schemeClr val="tx1"/>
                </a:solidFill>
                <a:latin typeface="+mn-lt"/>
                <a:ea typeface="+mn-ea"/>
                <a:cs typeface="+mn-cs"/>
              </a:rPr>
              <a:t>Les attendus de fin de cycle étant précisés dans les programmes, les équipes enseignantes, les élèves et leurs familles disposent de repères pour mesurer leur acquisition.</a:t>
            </a:r>
            <a:endParaRPr lang="fr-FR" sz="1200" b="0" i="0" u="none" strike="noStrike" kern="1200" baseline="0" dirty="0">
              <a:solidFill>
                <a:schemeClr val="tx1"/>
              </a:solidFill>
              <a:latin typeface="+mn-lt"/>
              <a:ea typeface="+mn-ea"/>
              <a:cs typeface="+mn-cs"/>
            </a:endParaRPr>
          </a:p>
          <a:p>
            <a:r>
              <a:rPr lang="fr-FR" sz="1200" b="0" i="0" u="none" strike="noStrike" kern="1200" baseline="0" dirty="0">
                <a:solidFill>
                  <a:schemeClr val="tx1"/>
                </a:solidFill>
                <a:latin typeface="+mn-lt"/>
                <a:ea typeface="+mn-ea"/>
                <a:cs typeface="+mn-cs"/>
              </a:rPr>
              <a:t>Mise à disposition d’une banque d'outils d'évaluation leur permettant. </a:t>
            </a:r>
          </a:p>
          <a:p>
            <a:r>
              <a:rPr lang="fr-FR" sz="1200" b="1" i="0" u="none" strike="noStrike" kern="1200" baseline="0" dirty="0">
                <a:solidFill>
                  <a:schemeClr val="tx1"/>
                </a:solidFill>
                <a:latin typeface="+mn-lt"/>
                <a:ea typeface="+mn-ea"/>
                <a:cs typeface="+mn-cs"/>
              </a:rPr>
              <a:t>Objectiver le positionnement des élèves sur l'échelle de référence en fin de cycle</a:t>
            </a:r>
            <a:r>
              <a:rPr lang="fr-FR" sz="1200" b="0" i="0" u="none" strike="noStrike" kern="1200" baseline="0" dirty="0">
                <a:solidFill>
                  <a:schemeClr val="tx1"/>
                </a:solidFill>
                <a:latin typeface="+mn-lt"/>
                <a:ea typeface="+mn-ea"/>
                <a:cs typeface="+mn-cs"/>
              </a:rPr>
              <a:t>. (maîtrise insuffisante, maîtrise fragile, maîtrise satisfaisante et très bonne maîtrise).</a:t>
            </a:r>
          </a:p>
          <a:p>
            <a:r>
              <a:rPr lang="fr-FR" sz="1200" b="0" i="0" u="none" strike="noStrike" kern="1200" baseline="0" dirty="0">
                <a:solidFill>
                  <a:schemeClr val="tx1"/>
                </a:solidFill>
                <a:latin typeface="+mn-lt"/>
                <a:ea typeface="+mn-ea"/>
                <a:cs typeface="+mn-cs"/>
              </a:rPr>
              <a:t>En cours de cycle, les modalités de l'évaluation sont laissées à l'appréciation des équipes.</a:t>
            </a:r>
          </a:p>
          <a:p>
            <a:r>
              <a:rPr lang="fr-FR" sz="1200" b="1" i="0" u="none" strike="noStrike" kern="1200" baseline="0" dirty="0">
                <a:solidFill>
                  <a:schemeClr val="tx1"/>
                </a:solidFill>
                <a:latin typeface="+mn-lt"/>
                <a:ea typeface="+mn-ea"/>
                <a:cs typeface="+mn-cs"/>
              </a:rPr>
              <a:t>Elles constituent un objet de travail essentiel pour les  conseils de cycle, à l'école primaire, ou pour le conseil pédagogique, au collège.</a:t>
            </a:r>
            <a:r>
              <a:rPr lang="fr-FR" sz="1200" b="0" i="0" u="none" strike="noStrike" kern="1200" baseline="0" dirty="0">
                <a:solidFill>
                  <a:schemeClr val="tx1"/>
                </a:solidFill>
                <a:latin typeface="+mn-lt"/>
                <a:ea typeface="+mn-ea"/>
                <a:cs typeface="+mn-cs"/>
              </a:rPr>
              <a:t> </a:t>
            </a:r>
          </a:p>
          <a:p>
            <a:r>
              <a:rPr lang="fr-FR" sz="1200" b="0" i="0" u="none" strike="noStrike" kern="1200" baseline="0" dirty="0">
                <a:solidFill>
                  <a:schemeClr val="tx1"/>
                </a:solidFill>
                <a:latin typeface="+mn-lt"/>
                <a:ea typeface="+mn-ea"/>
                <a:cs typeface="+mn-cs"/>
              </a:rPr>
              <a:t>Pour ce dernier, le positionnement de l'élève  peut se faire à travers la notation ou d'autres formes d'évaluation, dès lors que sont clairement explicités les points acquis et ceux restant à consolider avant l'évaluation de fin de cycle.</a:t>
            </a:r>
          </a:p>
          <a:p>
            <a:endParaRPr lang="fr-FR" sz="1200" b="0" i="0" u="none" strike="noStrike" kern="1200" baseline="0" dirty="0">
              <a:solidFill>
                <a:schemeClr val="tx1"/>
              </a:solidFill>
              <a:latin typeface="+mn-lt"/>
              <a:ea typeface="+mn-ea"/>
              <a:cs typeface="+mn-cs"/>
            </a:endParaRPr>
          </a:p>
          <a:p>
            <a:endParaRPr lang="fr-FR" sz="1200" b="0" i="0" u="none" strike="noStrike" kern="1200" baseline="0" dirty="0">
              <a:solidFill>
                <a:schemeClr val="tx1"/>
              </a:solidFill>
              <a:latin typeface="+mn-lt"/>
              <a:ea typeface="+mn-ea"/>
              <a:cs typeface="+mn-cs"/>
            </a:endParaRPr>
          </a:p>
          <a:p>
            <a:endParaRPr lang="fr-FR" sz="1200" b="0" i="0" u="none" strike="noStrike" kern="1200" baseline="0" dirty="0">
              <a:solidFill>
                <a:schemeClr val="tx1"/>
              </a:solidFill>
              <a:latin typeface="+mn-lt"/>
              <a:ea typeface="+mn-ea"/>
              <a:cs typeface="+mn-cs"/>
            </a:endParaRPr>
          </a:p>
          <a:p>
            <a:r>
              <a:rPr lang="fr-FR" sz="1200" dirty="0"/>
              <a:t/>
            </a:r>
            <a:br>
              <a:rPr lang="fr-FR" sz="1200" dirty="0"/>
            </a:br>
            <a:endParaRPr lang="fr-FR" dirty="0"/>
          </a:p>
        </p:txBody>
      </p:sp>
      <p:sp>
        <p:nvSpPr>
          <p:cNvPr id="4" name="Espace réservé du numéro de diapositive 3"/>
          <p:cNvSpPr>
            <a:spLocks noGrp="1"/>
          </p:cNvSpPr>
          <p:nvPr>
            <p:ph type="sldNum" sz="quarter" idx="10"/>
          </p:nvPr>
        </p:nvSpPr>
        <p:spPr/>
        <p:txBody>
          <a:bodyPr/>
          <a:lstStyle/>
          <a:p>
            <a:pPr>
              <a:defRPr/>
            </a:pPr>
            <a:fld id="{BB61A781-DD30-4FEB-9E4E-3BECFF68838E}" type="slidenum">
              <a:rPr lang="fr-FR" smtClean="0"/>
              <a:pPr>
                <a:defRPr/>
              </a:pPr>
              <a:t>4</a:t>
            </a:fld>
            <a:endParaRPr lang="fr-FR"/>
          </a:p>
        </p:txBody>
      </p:sp>
    </p:spTree>
    <p:extLst>
      <p:ext uri="{BB962C8B-B14F-4D97-AF65-F5344CB8AC3E}">
        <p14:creationId xmlns:p14="http://schemas.microsoft.com/office/powerpoint/2010/main" val="1382261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altLang="fr-FR" dirty="0">
                <a:latin typeface="Arial" pitchFamily="34" charset="0"/>
              </a:rPr>
              <a:t>La loi du 8 juillet 2013 d’orientation et de programmation pour la refondation de l’école de la République a posé le principe d’une évolution nécessaire des modalités de l’évaluation, afin d’éviter une notation-sanction à faible valeur pédagogique et privilégier une évaluation positive, simple et lisible, valorisant les progrès, encourageant les initiatives et compréhensible par les familles.</a:t>
            </a:r>
          </a:p>
          <a:p>
            <a:pPr marL="0" marR="0" indent="0" algn="l" defTabSz="914400" rtl="0" eaLnBrk="1" fontAlgn="auto" latinLnBrk="0" hangingPunct="1">
              <a:lnSpc>
                <a:spcPct val="100000"/>
              </a:lnSpc>
              <a:spcBef>
                <a:spcPts val="0"/>
              </a:spcBef>
              <a:spcAft>
                <a:spcPts val="0"/>
              </a:spcAft>
              <a:buClrTx/>
              <a:buSzTx/>
              <a:buFontTx/>
              <a:buNone/>
              <a:tabLst/>
              <a:defRPr/>
            </a:pPr>
            <a:endParaRPr lang="fr-FR" altLang="fr-FR" dirty="0">
              <a:latin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altLang="fr-FR" dirty="0">
                <a:latin typeface="Arial" pitchFamily="34" charset="0"/>
              </a:rPr>
              <a:t> </a:t>
            </a:r>
            <a:r>
              <a:rPr lang="fr-FR" sz="1200" b="1" i="0" u="none" strike="noStrike" kern="1200" baseline="0" dirty="0">
                <a:solidFill>
                  <a:schemeClr val="tx1"/>
                </a:solidFill>
                <a:latin typeface="+mn-lt"/>
                <a:ea typeface="+mn-ea"/>
                <a:cs typeface="+mn-cs"/>
              </a:rPr>
              <a:t>Acte pédagogique à part entière</a:t>
            </a:r>
            <a:r>
              <a:rPr lang="fr-FR" sz="1200" b="0" i="0" u="none" strike="noStrike" kern="1200" baseline="0" dirty="0">
                <a:solidFill>
                  <a:schemeClr val="tx1"/>
                </a:solidFill>
                <a:latin typeface="+mn-lt"/>
                <a:ea typeface="+mn-ea"/>
                <a:cs typeface="+mn-cs"/>
              </a:rPr>
              <a:t> </a:t>
            </a:r>
            <a:r>
              <a:rPr lang="fr-FR" sz="1200" b="0" i="0" u="none" strike="noStrike" kern="1200" baseline="0" dirty="0">
                <a:solidFill>
                  <a:schemeClr val="tx1"/>
                </a:solidFill>
                <a:latin typeface="+mn-lt"/>
                <a:ea typeface="+mn-ea"/>
                <a:cs typeface="+mn-cs"/>
                <a:sym typeface="Wingdings" panose="05000000000000000000" pitchFamily="2" charset="2"/>
              </a:rPr>
              <a:t></a:t>
            </a:r>
            <a:r>
              <a:rPr lang="fr-FR" sz="1200" b="0" i="0" u="none" strike="noStrike" kern="1200" baseline="0" dirty="0">
                <a:solidFill>
                  <a:schemeClr val="tx1"/>
                </a:solidFill>
                <a:latin typeface="+mn-lt"/>
                <a:ea typeface="+mn-ea"/>
                <a:cs typeface="+mn-cs"/>
              </a:rPr>
              <a:t> nécessite de la </a:t>
            </a:r>
            <a:r>
              <a:rPr lang="fr-FR" sz="1200" b="1" i="0" u="none" strike="noStrike" kern="1200" baseline="0" dirty="0">
                <a:solidFill>
                  <a:schemeClr val="tx1"/>
                </a:solidFill>
                <a:latin typeface="+mn-lt"/>
                <a:ea typeface="+mn-ea"/>
                <a:cs typeface="+mn-cs"/>
              </a:rPr>
              <a:t>souplesse</a:t>
            </a:r>
            <a:r>
              <a:rPr lang="fr-FR" sz="1200" b="0" i="0" u="none" strike="noStrike" kern="1200" baseline="0" dirty="0">
                <a:solidFill>
                  <a:schemeClr val="tx1"/>
                </a:solidFill>
                <a:latin typeface="+mn-lt"/>
                <a:ea typeface="+mn-ea"/>
                <a:cs typeface="+mn-cs"/>
              </a:rPr>
              <a:t> dans sa mise en œuvre pour tenir compte </a:t>
            </a:r>
            <a:r>
              <a:rPr lang="fr-FR" sz="1200" b="1" i="0" u="none" strike="noStrike" kern="1200" baseline="0" dirty="0">
                <a:solidFill>
                  <a:schemeClr val="tx1"/>
                </a:solidFill>
                <a:latin typeface="+mn-lt"/>
                <a:ea typeface="+mn-ea"/>
                <a:cs typeface="+mn-cs"/>
              </a:rPr>
              <a:t>des différences d'âge et de maturité </a:t>
            </a:r>
            <a:r>
              <a:rPr lang="fr-FR" sz="1200" b="0" i="0" u="none" strike="noStrike" kern="1200" baseline="0" dirty="0">
                <a:solidFill>
                  <a:schemeClr val="tx1"/>
                </a:solidFill>
                <a:latin typeface="+mn-lt"/>
                <a:ea typeface="+mn-ea"/>
                <a:cs typeface="+mn-cs"/>
              </a:rPr>
              <a:t>entre les enfants au sein d'une même classe et faire en sorte que </a:t>
            </a:r>
            <a:r>
              <a:rPr lang="fr-FR" sz="1200" b="1" i="0" u="none" strike="noStrike" kern="1200" baseline="0" dirty="0">
                <a:solidFill>
                  <a:schemeClr val="tx1"/>
                </a:solidFill>
                <a:latin typeface="+mn-lt"/>
                <a:ea typeface="+mn-ea"/>
                <a:cs typeface="+mn-cs"/>
              </a:rPr>
              <a:t>chacun progresse et se développe harmonieusement</a:t>
            </a:r>
            <a:r>
              <a:rPr lang="fr-FR" sz="1200" b="0" i="0" u="none" strike="noStrike" kern="1200" baseline="0" dirty="0">
                <a:solidFill>
                  <a:schemeClr val="tx1"/>
                </a:solidFill>
                <a:latin typeface="+mn-lt"/>
                <a:ea typeface="+mn-ea"/>
                <a:cs typeface="+mn-cs"/>
              </a:rPr>
              <a:t>.</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200" b="0" i="0" u="none" strike="noStrike" kern="1200" baseline="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200" b="0" i="0" u="none" strike="noStrike" kern="1200" baseline="0" dirty="0">
                <a:solidFill>
                  <a:schemeClr val="tx1"/>
                </a:solidFill>
                <a:latin typeface="+mn-lt"/>
                <a:ea typeface="+mn-ea"/>
                <a:cs typeface="+mn-cs"/>
              </a:rPr>
              <a:t>Pour pratiquer cette évaluation positive, il convient de </a:t>
            </a:r>
            <a:r>
              <a:rPr lang="fr-FR" sz="1200" b="1" i="0" u="none" strike="noStrike" kern="1200" baseline="0" dirty="0">
                <a:solidFill>
                  <a:schemeClr val="tx1"/>
                </a:solidFill>
                <a:latin typeface="+mn-lt"/>
                <a:ea typeface="+mn-ea"/>
                <a:cs typeface="+mn-cs"/>
              </a:rPr>
              <a:t>définir des critères d'évaluation et des observables </a:t>
            </a:r>
            <a:r>
              <a:rPr lang="fr-FR" sz="1200" b="0" i="0" u="none" strike="noStrike" kern="1200" baseline="0" dirty="0">
                <a:solidFill>
                  <a:schemeClr val="tx1"/>
                </a:solidFill>
                <a:latin typeface="+mn-lt"/>
                <a:ea typeface="+mn-ea"/>
                <a:cs typeface="+mn-cs"/>
              </a:rPr>
              <a:t>permettant d'objectiver les progrès réalisés par chaque enfant. Afin d'aider les enseignants dans ce travail, des documents sont mis à leur disposition sur </a:t>
            </a:r>
            <a:r>
              <a:rPr lang="fr-FR" sz="1200" b="0" i="0" u="none" strike="noStrike" kern="1200" baseline="0" dirty="0" err="1">
                <a:solidFill>
                  <a:schemeClr val="tx1"/>
                </a:solidFill>
                <a:latin typeface="+mn-lt"/>
                <a:ea typeface="+mn-ea"/>
                <a:cs typeface="+mn-cs"/>
              </a:rPr>
              <a:t>Éduscol</a:t>
            </a:r>
            <a:r>
              <a:rPr lang="fr-FR" sz="1200" b="0" i="0" u="none" strike="noStrike" kern="1200" baseline="0" dirty="0">
                <a:solidFill>
                  <a:schemeClr val="tx1"/>
                </a:solidFill>
                <a:latin typeface="+mn-lt"/>
                <a:ea typeface="+mn-ea"/>
                <a:cs typeface="+mn-cs"/>
              </a:rPr>
              <a:t>, et un accompagnement en formation est prévu. Par ailleurs, dans le même esprit, deux outils ont été conçus pour rendre compte des acquis des enfants : un carnet de suivi des apprentissages, renseigné tout au long du cycle 1, dont l'établissement est obligatoire mais dont le format est laissé à l'appréciation des équipes enseignantes ; une synthèse des acquis de l'élève, établie à la fin de la dernière année de ce cycle, qui fait l'objet d'un modèle national.</a:t>
            </a:r>
            <a:endParaRPr lang="fr-FR" altLang="fr-FR" dirty="0">
              <a:latin typeface="Arial" pitchFamily="34" charset="0"/>
            </a:endParaRPr>
          </a:p>
          <a:p>
            <a:endParaRPr lang="fr-FR" dirty="0"/>
          </a:p>
        </p:txBody>
      </p:sp>
      <p:sp>
        <p:nvSpPr>
          <p:cNvPr id="4" name="Espace réservé du numéro de diapositive 3"/>
          <p:cNvSpPr>
            <a:spLocks noGrp="1"/>
          </p:cNvSpPr>
          <p:nvPr>
            <p:ph type="sldNum" sz="quarter" idx="10"/>
          </p:nvPr>
        </p:nvSpPr>
        <p:spPr/>
        <p:txBody>
          <a:bodyPr/>
          <a:lstStyle/>
          <a:p>
            <a:pPr>
              <a:defRPr/>
            </a:pPr>
            <a:fld id="{BB61A781-DD30-4FEB-9E4E-3BECFF68838E}" type="slidenum">
              <a:rPr lang="fr-FR" smtClean="0"/>
              <a:pPr>
                <a:defRPr/>
              </a:pPr>
              <a:t>5</a:t>
            </a:fld>
            <a:endParaRPr lang="fr-FR"/>
          </a:p>
        </p:txBody>
      </p:sp>
    </p:spTree>
    <p:extLst>
      <p:ext uri="{BB962C8B-B14F-4D97-AF65-F5344CB8AC3E}">
        <p14:creationId xmlns:p14="http://schemas.microsoft.com/office/powerpoint/2010/main" val="27230921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indent="0">
              <a:buFont typeface="Arial" panose="020B0604020202020204" pitchFamily="34" charset="0"/>
              <a:buNone/>
            </a:pPr>
            <a:r>
              <a:rPr lang="fr-FR" sz="1200" b="1" dirty="0">
                <a:solidFill>
                  <a:srgbClr val="FF66CC"/>
                </a:solidFill>
              </a:rPr>
              <a:t>Une école qui pratique une évaluation positive :</a:t>
            </a:r>
          </a:p>
          <a:p>
            <a:pPr marL="171450" indent="-171450">
              <a:buFont typeface="Arial" panose="020B0604020202020204" pitchFamily="34" charset="0"/>
              <a:buChar char="•"/>
            </a:pPr>
            <a:r>
              <a:rPr lang="fr-FR" sz="1200" dirty="0"/>
              <a:t>L’évaluation constitue un </a:t>
            </a:r>
            <a:r>
              <a:rPr lang="fr-FR" sz="1200" b="1" dirty="0"/>
              <a:t>outil de régulation dans l’activité professionnelle </a:t>
            </a:r>
            <a:r>
              <a:rPr lang="fr-FR" sz="1200" dirty="0"/>
              <a:t>des enseignants ; elle n’est ni un instrument de prédiction ni de sélection. </a:t>
            </a:r>
          </a:p>
          <a:p>
            <a:pPr marL="171450" indent="-171450">
              <a:buFont typeface="Arial" panose="020B0604020202020204" pitchFamily="34" charset="0"/>
              <a:buChar char="•"/>
            </a:pPr>
            <a:r>
              <a:rPr lang="fr-FR" sz="1200" dirty="0"/>
              <a:t>Elle repose sur une </a:t>
            </a:r>
            <a:r>
              <a:rPr lang="fr-FR" sz="1200" b="1" dirty="0"/>
              <a:t>observation attentive </a:t>
            </a:r>
            <a:r>
              <a:rPr lang="fr-FR" sz="1200" dirty="0"/>
              <a:t>et une </a:t>
            </a:r>
            <a:r>
              <a:rPr lang="fr-FR" sz="1200" b="1" dirty="0"/>
              <a:t>interprétation</a:t>
            </a:r>
            <a:r>
              <a:rPr lang="fr-FR" sz="1200" dirty="0"/>
              <a:t> de ce que chaque enfant dit ou fait. </a:t>
            </a:r>
          </a:p>
          <a:p>
            <a:pPr marL="171450" indent="-171450">
              <a:buFont typeface="Arial" panose="020B0604020202020204" pitchFamily="34" charset="0"/>
              <a:buChar char="•"/>
            </a:pPr>
            <a:r>
              <a:rPr lang="fr-FR" sz="1200" dirty="0"/>
              <a:t>Chaque enseignant s’attache à </a:t>
            </a:r>
            <a:r>
              <a:rPr lang="fr-FR" sz="1200" b="1" dirty="0"/>
              <a:t>mettre en valeur</a:t>
            </a:r>
            <a:r>
              <a:rPr lang="fr-FR" sz="1200" dirty="0"/>
              <a:t>, au-delà du résultat obtenu, le </a:t>
            </a:r>
            <a:r>
              <a:rPr lang="fr-FR" sz="1200" b="1" dirty="0"/>
              <a:t>cheminement</a:t>
            </a:r>
            <a:r>
              <a:rPr lang="fr-FR" sz="1200" dirty="0"/>
              <a:t> de l’enfant et </a:t>
            </a:r>
            <a:r>
              <a:rPr lang="fr-FR" sz="1200" b="1" dirty="0"/>
              <a:t>les progrès </a:t>
            </a:r>
            <a:r>
              <a:rPr lang="fr-FR" sz="1200" dirty="0"/>
              <a:t>qu’il fait par rapport à lui-même. Il permet à chacun d’identifier ses réussites, d’en garder des traces, de percevoir leur évolution. Il est attentif à ce que l’enfant peut faire seul, avec son soutien (</a:t>
            </a:r>
            <a:r>
              <a:rPr lang="fr-FR" sz="1000" dirty="0"/>
              <a:t>ce que l’enfant réalise alors anticipe souvent sur ce qu’il fera seul dans un avenir proche</a:t>
            </a:r>
            <a:r>
              <a:rPr lang="fr-FR" sz="1200" dirty="0"/>
              <a:t>) ou avec celui des autres enfants. </a:t>
            </a:r>
            <a:r>
              <a:rPr lang="fr-FR" sz="1000" dirty="0"/>
              <a:t>	</a:t>
            </a:r>
            <a:endParaRPr lang="fr-FR" sz="1200" dirty="0"/>
          </a:p>
          <a:p>
            <a:pPr marL="171450" indent="-171450">
              <a:buFont typeface="Arial" panose="020B0604020202020204" pitchFamily="34" charset="0"/>
              <a:buChar char="•"/>
            </a:pPr>
            <a:r>
              <a:rPr lang="fr-FR" sz="1200" dirty="0"/>
              <a:t>Il tient compte des différences d’âge et de maturité au sein d’une même classe. </a:t>
            </a:r>
          </a:p>
          <a:p>
            <a:r>
              <a:rPr lang="fr-FR" sz="1200" dirty="0"/>
              <a:t/>
            </a:r>
            <a:br>
              <a:rPr lang="fr-FR" sz="1200" dirty="0"/>
            </a:br>
            <a:r>
              <a:rPr lang="fr-FR" sz="1200" b="1" dirty="0"/>
              <a:t>Adaptée aux spécificités de l’école maternelle</a:t>
            </a:r>
            <a:r>
              <a:rPr lang="fr-FR" sz="1200" dirty="0"/>
              <a:t>, l’évaluation est mise en œuvre selon des </a:t>
            </a:r>
            <a:r>
              <a:rPr lang="fr-FR" sz="1200" u="sng" dirty="0"/>
              <a:t>modalités définies au sein de l’école</a:t>
            </a:r>
            <a:r>
              <a:rPr lang="fr-FR" sz="1200" dirty="0"/>
              <a:t>. Les enseignants </a:t>
            </a:r>
            <a:r>
              <a:rPr lang="fr-FR" sz="1200" b="1" dirty="0"/>
              <a:t>rendent explicites </a:t>
            </a:r>
            <a:r>
              <a:rPr lang="fr-FR" sz="1200" dirty="0"/>
              <a:t>pour </a:t>
            </a:r>
            <a:r>
              <a:rPr lang="fr-FR" sz="1200" u="sng" dirty="0"/>
              <a:t>les parents </a:t>
            </a:r>
            <a:r>
              <a:rPr lang="fr-FR" sz="1200" dirty="0"/>
              <a:t>les démarches, les attendus et les modalités d'évaluation propres à l'école maternelle. </a:t>
            </a:r>
            <a:br>
              <a:rPr lang="fr-FR" sz="1200" dirty="0"/>
            </a:br>
            <a:endParaRPr lang="fr-FR" dirty="0"/>
          </a:p>
        </p:txBody>
      </p:sp>
      <p:sp>
        <p:nvSpPr>
          <p:cNvPr id="4" name="Espace réservé du numéro de diapositive 3"/>
          <p:cNvSpPr>
            <a:spLocks noGrp="1"/>
          </p:cNvSpPr>
          <p:nvPr>
            <p:ph type="sldNum" sz="quarter" idx="10"/>
          </p:nvPr>
        </p:nvSpPr>
        <p:spPr/>
        <p:txBody>
          <a:bodyPr/>
          <a:lstStyle/>
          <a:p>
            <a:pPr>
              <a:defRPr/>
            </a:pPr>
            <a:fld id="{BB61A781-DD30-4FEB-9E4E-3BECFF68838E}" type="slidenum">
              <a:rPr lang="fr-FR" smtClean="0"/>
              <a:pPr>
                <a:defRPr/>
              </a:pPr>
              <a:t>6</a:t>
            </a:fld>
            <a:endParaRPr lang="fr-FR"/>
          </a:p>
        </p:txBody>
      </p:sp>
    </p:spTree>
    <p:extLst>
      <p:ext uri="{BB962C8B-B14F-4D97-AF65-F5344CB8AC3E}">
        <p14:creationId xmlns:p14="http://schemas.microsoft.com/office/powerpoint/2010/main" val="26314392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BB61A781-DD30-4FEB-9E4E-3BECFF68838E}" type="slidenum">
              <a:rPr lang="fr-FR" smtClean="0"/>
              <a:pPr>
                <a:defRPr/>
              </a:pPr>
              <a:t>7</a:t>
            </a:fld>
            <a:endParaRPr lang="fr-FR"/>
          </a:p>
        </p:txBody>
      </p:sp>
    </p:spTree>
    <p:extLst>
      <p:ext uri="{BB962C8B-B14F-4D97-AF65-F5344CB8AC3E}">
        <p14:creationId xmlns:p14="http://schemas.microsoft.com/office/powerpoint/2010/main" val="33974952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normAutofit fontScale="85000" lnSpcReduction="20000"/>
          </a:bodyPr>
          <a:lstStyle/>
          <a:p>
            <a:r>
              <a:rPr lang="fr-FR" sz="1200" b="1" i="0" u="none" strike="noStrike" kern="1200" baseline="0" dirty="0">
                <a:solidFill>
                  <a:schemeClr val="tx1"/>
                </a:solidFill>
                <a:latin typeface="+mn-lt"/>
                <a:ea typeface="+mn-ea"/>
                <a:cs typeface="+mn-cs"/>
              </a:rPr>
              <a:t>A l’institution et à la société </a:t>
            </a:r>
            <a:r>
              <a:rPr lang="fr-FR" sz="1200" b="0" i="0" u="none" strike="noStrike" kern="1200" baseline="0" dirty="0">
                <a:solidFill>
                  <a:schemeClr val="tx1"/>
                </a:solidFill>
                <a:latin typeface="+mn-lt"/>
                <a:ea typeface="+mn-ea"/>
                <a:cs typeface="+mn-cs"/>
              </a:rPr>
              <a:t>: attester que les exigences institutionnelles sont prises en compte, que la scolarisation maternelle sert</a:t>
            </a:r>
          </a:p>
          <a:p>
            <a:r>
              <a:rPr lang="fr-FR" sz="1200" b="0" i="0" u="none" strike="noStrike" kern="1200" baseline="0" dirty="0">
                <a:solidFill>
                  <a:schemeClr val="tx1"/>
                </a:solidFill>
                <a:latin typeface="+mn-lt"/>
                <a:ea typeface="+mn-ea"/>
                <a:cs typeface="+mn-cs"/>
              </a:rPr>
              <a:t>à quelque chose.</a:t>
            </a:r>
          </a:p>
          <a:p>
            <a:r>
              <a:rPr lang="fr-FR" sz="1200" b="1" i="0" u="none" strike="noStrike" kern="1200" baseline="0" dirty="0">
                <a:solidFill>
                  <a:schemeClr val="tx1"/>
                </a:solidFill>
                <a:latin typeface="+mn-lt"/>
                <a:ea typeface="+mn-ea"/>
                <a:cs typeface="+mn-cs"/>
              </a:rPr>
              <a:t>Aux parents: </a:t>
            </a:r>
            <a:r>
              <a:rPr lang="fr-FR" sz="1200" b="0" i="0" u="none" strike="noStrike" kern="1200" baseline="0" dirty="0">
                <a:solidFill>
                  <a:schemeClr val="tx1"/>
                </a:solidFill>
                <a:latin typeface="+mn-lt"/>
                <a:ea typeface="+mn-ea"/>
                <a:cs typeface="+mn-cs"/>
              </a:rPr>
              <a:t>les assurer que l’école se soucie d’apporter à leur enfant ce qui lui est dû ; leur donner les informations utiles sur des acquis,</a:t>
            </a:r>
          </a:p>
          <a:p>
            <a:r>
              <a:rPr lang="fr-FR" sz="1200" b="0" i="0" u="none" strike="noStrike" kern="1200" baseline="0" dirty="0">
                <a:solidFill>
                  <a:schemeClr val="tx1"/>
                </a:solidFill>
                <a:latin typeface="+mn-lt"/>
                <a:ea typeface="+mn-ea"/>
                <a:cs typeface="+mn-cs"/>
              </a:rPr>
              <a:t>des progrès, l’absence de progrès, des difficultés, etc.</a:t>
            </a:r>
          </a:p>
          <a:p>
            <a:r>
              <a:rPr lang="fr-FR" sz="1200" b="1" i="0" u="none" strike="noStrike" kern="1200" baseline="0" dirty="0">
                <a:solidFill>
                  <a:schemeClr val="tx1"/>
                </a:solidFill>
                <a:latin typeface="+mn-lt"/>
                <a:ea typeface="+mn-ea"/>
                <a:cs typeface="+mn-cs"/>
              </a:rPr>
              <a:t>Aux élèves</a:t>
            </a:r>
            <a:r>
              <a:rPr lang="fr-FR" sz="1200" b="0" i="0" u="none" strike="noStrike" kern="1200" baseline="0" dirty="0">
                <a:solidFill>
                  <a:schemeClr val="tx1"/>
                </a:solidFill>
                <a:latin typeface="+mn-lt"/>
                <a:ea typeface="+mn-ea"/>
                <a:cs typeface="+mn-cs"/>
              </a:rPr>
              <a:t>: les aider à identifier ce qu’ils savent, ce qu’ils savent faire, ce qu’ils doivent apprendre ; les aider à prendre la mesure de</a:t>
            </a:r>
          </a:p>
          <a:p>
            <a:r>
              <a:rPr lang="fr-FR" sz="1200" b="0" i="0" u="none" strike="noStrike" kern="1200" baseline="0" dirty="0">
                <a:solidFill>
                  <a:schemeClr val="tx1"/>
                </a:solidFill>
                <a:latin typeface="+mn-lt"/>
                <a:ea typeface="+mn-ea"/>
                <a:cs typeface="+mn-cs"/>
              </a:rPr>
              <a:t>leurs réussites et des progrès à faire.</a:t>
            </a:r>
          </a:p>
          <a:p>
            <a:r>
              <a:rPr lang="fr-FR" sz="1200" b="1" i="0" u="none" strike="noStrike" kern="1200" baseline="0" dirty="0">
                <a:solidFill>
                  <a:schemeClr val="tx1"/>
                </a:solidFill>
                <a:latin typeface="+mn-lt"/>
                <a:ea typeface="+mn-ea"/>
                <a:cs typeface="+mn-cs"/>
              </a:rPr>
              <a:t>Pour ajuster ses pratiques </a:t>
            </a:r>
            <a:r>
              <a:rPr lang="fr-FR" sz="1200" b="0" i="0" u="none" strike="noStrike" kern="1200" baseline="0" dirty="0">
                <a:solidFill>
                  <a:schemeClr val="tx1"/>
                </a:solidFill>
                <a:latin typeface="+mn-lt"/>
                <a:ea typeface="+mn-ea"/>
                <a:cs typeface="+mn-cs"/>
              </a:rPr>
              <a:t>: il faut savoir … pour mieux cibler des objectifs pertinents et suivre le parcours qui conduit à leur atteinte.</a:t>
            </a:r>
          </a:p>
          <a:p>
            <a:r>
              <a:rPr lang="fr-FR" sz="1200" b="1" i="0" u="none" strike="noStrike" kern="1200" baseline="0" dirty="0">
                <a:solidFill>
                  <a:schemeClr val="tx1"/>
                </a:solidFill>
                <a:latin typeface="+mn-lt"/>
                <a:ea typeface="+mn-ea"/>
                <a:cs typeface="+mn-cs"/>
              </a:rPr>
              <a:t>Pour identifier: </a:t>
            </a:r>
            <a:r>
              <a:rPr lang="fr-FR" sz="1200" b="0" i="0" u="none" strike="noStrike" kern="1200" baseline="0" dirty="0">
                <a:solidFill>
                  <a:schemeClr val="tx1"/>
                </a:solidFill>
                <a:latin typeface="+mn-lt"/>
                <a:ea typeface="+mn-ea"/>
                <a:cs typeface="+mn-cs"/>
              </a:rPr>
              <a:t>souvent juste mais trop imprécise : il s’agit d’identifier les décalages ou les points de faiblesse qui appellent des aides ou des remédiations (aides personnalisées par exemple).</a:t>
            </a:r>
          </a:p>
          <a:p>
            <a:r>
              <a:rPr lang="fr-FR" sz="1200" b="0" i="0" u="none" strike="noStrike" kern="1200" baseline="0" dirty="0">
                <a:solidFill>
                  <a:schemeClr val="tx1"/>
                </a:solidFill>
                <a:latin typeface="+mn-lt"/>
                <a:ea typeface="+mn-ea"/>
                <a:cs typeface="+mn-cs"/>
              </a:rPr>
              <a:t>Il ne s’agit pas de dire que ce qui va bien mais c’est veiller bien ( bienveillance) = être attentif, vouloir le bien de l’enfant</a:t>
            </a:r>
          </a:p>
          <a:p>
            <a:pPr marL="0" marR="0" indent="0" algn="l" defTabSz="914400" rtl="0" eaLnBrk="1" fontAlgn="auto" latinLnBrk="0" hangingPunct="1">
              <a:lnSpc>
                <a:spcPct val="100000"/>
              </a:lnSpc>
              <a:spcBef>
                <a:spcPts val="0"/>
              </a:spcBef>
              <a:spcAft>
                <a:spcPts val="0"/>
              </a:spcAft>
              <a:buClrTx/>
              <a:buSzTx/>
              <a:buFontTx/>
              <a:buNone/>
              <a:tabLst/>
              <a:defRPr/>
            </a:pPr>
            <a:r>
              <a:rPr lang="fr-FR" b="1" dirty="0">
                <a:effectLst/>
              </a:rPr>
              <a:t>Il faudrait arriver à penser les manques comme des marques du parcours d'apprentissage. ( Evelyne </a:t>
            </a:r>
            <a:r>
              <a:rPr lang="fr-FR" b="1" dirty="0" err="1">
                <a:effectLst/>
              </a:rPr>
              <a:t>Collin</a:t>
            </a:r>
            <a:r>
              <a:rPr lang="fr-FR" b="1" dirty="0">
                <a:effectLst/>
              </a:rPr>
              <a:t>)</a:t>
            </a:r>
          </a:p>
          <a:p>
            <a:pPr marL="0" marR="0" indent="0" algn="l" defTabSz="914400" rtl="0" eaLnBrk="1" fontAlgn="auto" latinLnBrk="0" hangingPunct="1">
              <a:lnSpc>
                <a:spcPct val="100000"/>
              </a:lnSpc>
              <a:spcBef>
                <a:spcPts val="0"/>
              </a:spcBef>
              <a:spcAft>
                <a:spcPts val="0"/>
              </a:spcAft>
              <a:buClrTx/>
              <a:buSzTx/>
              <a:buFontTx/>
              <a:buNone/>
              <a:tabLst/>
              <a:defRPr/>
            </a:pPr>
            <a:r>
              <a:rPr lang="fr-FR" b="0" i="0" dirty="0">
                <a:effectLst/>
              </a:rPr>
              <a:t>Exemple : le pédiatre a dit que tout allait bien au sujet de cet enfant avant son entrée à l’école et en un an à l'école cet enfant est celui qu'on redonne  à la famille en disant que tout va mal</a:t>
            </a:r>
          </a:p>
          <a:p>
            <a:pPr marL="0" marR="0" indent="0" algn="l" defTabSz="914400" rtl="0" eaLnBrk="1" fontAlgn="auto" latinLnBrk="0" hangingPunct="1">
              <a:lnSpc>
                <a:spcPct val="100000"/>
              </a:lnSpc>
              <a:spcBef>
                <a:spcPts val="0"/>
              </a:spcBef>
              <a:spcAft>
                <a:spcPts val="0"/>
              </a:spcAft>
              <a:buClrTx/>
              <a:buSzTx/>
              <a:buFontTx/>
              <a:buNone/>
              <a:tabLst/>
              <a:defRPr/>
            </a:pPr>
            <a:r>
              <a:rPr lang="fr-FR" b="1" dirty="0">
                <a:effectLst/>
              </a:rPr>
              <a:t>Alors que peut</a:t>
            </a:r>
            <a:r>
              <a:rPr lang="fr-FR" b="1" baseline="0" dirty="0">
                <a:effectLst/>
              </a:rPr>
              <a:t> être ce qu’on lui a demandé était trop difficile ou qu’il n’en était pas là, alors que l’on n’a pas organisé réellement la construction des différentes étapes inhérentes à la construction d’un apprentissage… ( Evelyne </a:t>
            </a:r>
            <a:r>
              <a:rPr lang="fr-FR" b="1" baseline="0" dirty="0" err="1">
                <a:effectLst/>
              </a:rPr>
              <a:t>Collin</a:t>
            </a:r>
            <a:r>
              <a:rPr lang="fr-FR" b="1" baseline="0" dirty="0">
                <a:effectLst/>
              </a:rPr>
              <a:t>)</a:t>
            </a:r>
            <a:endParaRPr lang="fr-FR" b="1" dirty="0">
              <a:effectLst/>
            </a:endParaRPr>
          </a:p>
          <a:p>
            <a:r>
              <a:rPr lang="fr-FR" sz="1200" b="0" i="0" u="none" strike="noStrike" kern="1200" baseline="0" dirty="0">
                <a:solidFill>
                  <a:schemeClr val="tx1"/>
                </a:solidFill>
                <a:latin typeface="+mn-lt"/>
                <a:ea typeface="+mn-ea"/>
                <a:cs typeface="+mn-cs"/>
              </a:rPr>
              <a:t>La bienveillance exprime une certaine forme d’exigence ( Viviane </a:t>
            </a:r>
            <a:r>
              <a:rPr lang="fr-FR" sz="1200" b="0" i="0" u="none" strike="noStrike" kern="1200" baseline="0" dirty="0" err="1">
                <a:solidFill>
                  <a:schemeClr val="tx1"/>
                </a:solidFill>
                <a:latin typeface="+mn-lt"/>
                <a:ea typeface="+mn-ea"/>
                <a:cs typeface="+mn-cs"/>
              </a:rPr>
              <a:t>Bouysse</a:t>
            </a:r>
            <a:r>
              <a:rPr lang="fr-FR" sz="1200" b="0" i="0" u="none" strike="noStrike" kern="1200" baseline="0" dirty="0">
                <a:solidFill>
                  <a:schemeClr val="tx1"/>
                </a:solidFill>
                <a:latin typeface="+mn-lt"/>
                <a:ea typeface="+mn-ea"/>
                <a:cs typeface="+mn-cs"/>
              </a:rPr>
              <a:t>)</a:t>
            </a:r>
          </a:p>
          <a:p>
            <a:r>
              <a:rPr lang="fr-FR" sz="1200" b="0" i="0" u="none" strike="noStrike" kern="1200" baseline="0" dirty="0">
                <a:solidFill>
                  <a:schemeClr val="tx1"/>
                </a:solidFill>
                <a:latin typeface="+mn-lt"/>
                <a:ea typeface="+mn-ea"/>
                <a:cs typeface="+mn-cs"/>
              </a:rPr>
              <a:t>C’est la réussite qui motive</a:t>
            </a:r>
          </a:p>
          <a:p>
            <a:r>
              <a:rPr lang="fr-FR" b="1" dirty="0"/>
              <a:t>Norme : ce n’est pas celui qui réussit le mieux dans la classe !</a:t>
            </a:r>
          </a:p>
          <a:p>
            <a:r>
              <a:rPr lang="fr-FR" dirty="0"/>
              <a:t>Agnès Florin:</a:t>
            </a:r>
            <a:r>
              <a:rPr lang="fr-FR" baseline="0" dirty="0"/>
              <a:t> en maternelle, il y a malgré les discours bienveillants beaucoup d’évaluations implicites: les élèves sont capables à partir de la MS de dire qui sait bien faire cela ou cela, qui a des difficultés…ils se classent entre eux de manière naturelle.</a:t>
            </a:r>
          </a:p>
          <a:p>
            <a:r>
              <a:rPr lang="fr-FR" b="1" baseline="0" dirty="0"/>
              <a:t>Pour les enseignants : </a:t>
            </a:r>
            <a:r>
              <a:rPr lang="fr-FR" b="1" baseline="0" dirty="0" err="1"/>
              <a:t>obj</a:t>
            </a:r>
            <a:r>
              <a:rPr lang="fr-FR" b="1" baseline="0" dirty="0"/>
              <a:t> = mieux enseigner</a:t>
            </a:r>
          </a:p>
          <a:p>
            <a:r>
              <a:rPr lang="fr-FR" b="1" baseline="0" dirty="0"/>
              <a:t>Pour les élèves : mieux comprendre ce qu’ils ont appris et ce qu’il reste à apprendre</a:t>
            </a:r>
          </a:p>
          <a:p>
            <a:endParaRPr lang="fr-FR" dirty="0"/>
          </a:p>
        </p:txBody>
      </p:sp>
      <p:sp>
        <p:nvSpPr>
          <p:cNvPr id="4" name="Espace réservé du numéro de diapositive 3"/>
          <p:cNvSpPr>
            <a:spLocks noGrp="1"/>
          </p:cNvSpPr>
          <p:nvPr>
            <p:ph type="sldNum" sz="quarter" idx="10"/>
          </p:nvPr>
        </p:nvSpPr>
        <p:spPr/>
        <p:txBody>
          <a:bodyPr/>
          <a:lstStyle/>
          <a:p>
            <a:pPr>
              <a:defRPr/>
            </a:pPr>
            <a:fld id="{BB61A781-DD30-4FEB-9E4E-3BECFF68838E}" type="slidenum">
              <a:rPr lang="fr-FR" smtClean="0"/>
              <a:pPr>
                <a:defRPr/>
              </a:pPr>
              <a:t>8</a:t>
            </a:fld>
            <a:endParaRPr lang="fr-FR"/>
          </a:p>
        </p:txBody>
      </p:sp>
    </p:spTree>
    <p:extLst>
      <p:ext uri="{BB962C8B-B14F-4D97-AF65-F5344CB8AC3E}">
        <p14:creationId xmlns:p14="http://schemas.microsoft.com/office/powerpoint/2010/main" val="7655578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BB61A781-DD30-4FEB-9E4E-3BECFF68838E}" type="slidenum">
              <a:rPr lang="fr-FR" smtClean="0"/>
              <a:pPr>
                <a:defRPr/>
              </a:pPr>
              <a:t>10</a:t>
            </a:fld>
            <a:endParaRPr lang="fr-FR"/>
          </a:p>
        </p:txBody>
      </p:sp>
    </p:spTree>
    <p:extLst>
      <p:ext uri="{BB962C8B-B14F-4D97-AF65-F5344CB8AC3E}">
        <p14:creationId xmlns:p14="http://schemas.microsoft.com/office/powerpoint/2010/main" val="27955926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lvl1pPr>
              <a:defRPr>
                <a:solidFill>
                  <a:srgbClr val="002060"/>
                </a:solidFill>
              </a:defRPr>
            </a:lvl1p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rgbClr val="002060"/>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a:t>Cliquez pour modifier le style des sous-titres du masque</a:t>
            </a:r>
          </a:p>
        </p:txBody>
      </p:sp>
      <p:sp>
        <p:nvSpPr>
          <p:cNvPr id="4" name="Rectangle 4"/>
          <p:cNvSpPr>
            <a:spLocks noGrp="1" noChangeArrowheads="1"/>
          </p:cNvSpPr>
          <p:nvPr>
            <p:ph type="dt" sz="half" idx="10"/>
          </p:nvPr>
        </p:nvSpPr>
        <p:spPr>
          <a:xfrm>
            <a:off x="1143000" y="6245225"/>
            <a:ext cx="2133600" cy="476250"/>
          </a:xfrm>
          <a:ln/>
        </p:spPr>
        <p:txBody>
          <a:bodyPr anchor="b"/>
          <a:lstStyle>
            <a:lvl1pPr>
              <a:defRPr sz="900" i="1">
                <a:solidFill>
                  <a:srgbClr val="002060"/>
                </a:solidFill>
              </a:defRPr>
            </a:lvl1pPr>
          </a:lstStyle>
          <a:p>
            <a:pPr>
              <a:defRPr/>
            </a:pPr>
            <a:r>
              <a:rPr lang="fr-FR"/>
              <a:t>Avril/Mai 2016</a:t>
            </a:r>
          </a:p>
        </p:txBody>
      </p:sp>
      <p:sp>
        <p:nvSpPr>
          <p:cNvPr id="5" name="Rectangle 5"/>
          <p:cNvSpPr>
            <a:spLocks noGrp="1" noChangeArrowheads="1"/>
          </p:cNvSpPr>
          <p:nvPr>
            <p:ph type="ftr" sz="quarter" idx="11"/>
          </p:nvPr>
        </p:nvSpPr>
        <p:spPr>
          <a:xfrm>
            <a:off x="3505200" y="6245225"/>
            <a:ext cx="2895600" cy="476250"/>
          </a:xfrm>
          <a:ln/>
        </p:spPr>
        <p:txBody>
          <a:bodyPr anchor="b"/>
          <a:lstStyle>
            <a:lvl1pPr>
              <a:defRPr sz="900" i="1">
                <a:solidFill>
                  <a:srgbClr val="002060"/>
                </a:solidFill>
              </a:defRPr>
            </a:lvl1pPr>
          </a:lstStyle>
          <a:p>
            <a:pPr>
              <a:defRPr/>
            </a:pPr>
            <a:r>
              <a:rPr lang="fr-FR"/>
              <a:t>Evaluation maternelle - Formation de formateurs</a:t>
            </a:r>
          </a:p>
        </p:txBody>
      </p:sp>
      <p:sp>
        <p:nvSpPr>
          <p:cNvPr id="6" name="Rectangle 6"/>
          <p:cNvSpPr>
            <a:spLocks noGrp="1" noChangeArrowheads="1"/>
          </p:cNvSpPr>
          <p:nvPr>
            <p:ph type="sldNum" sz="quarter" idx="12"/>
          </p:nvPr>
        </p:nvSpPr>
        <p:spPr>
          <a:ln/>
        </p:spPr>
        <p:txBody>
          <a:bodyPr anchor="b"/>
          <a:lstStyle>
            <a:lvl1pPr>
              <a:defRPr sz="900" i="1">
                <a:solidFill>
                  <a:srgbClr val="002060"/>
                </a:solidFill>
              </a:defRPr>
            </a:lvl1pPr>
          </a:lstStyle>
          <a:p>
            <a:pPr>
              <a:defRPr/>
            </a:pPr>
            <a:fld id="{B0F3D4C3-8A15-4FED-BA9C-1892DCD2FEE9}" type="slidenum">
              <a:rPr lang="fr-FR" smtClean="0"/>
              <a:pPr>
                <a:defRPr/>
              </a:pPr>
              <a:t>‹N°›</a:t>
            </a:fld>
            <a:endParaRPr lang="fr-FR"/>
          </a:p>
        </p:txBody>
      </p:sp>
      <p:pic>
        <p:nvPicPr>
          <p:cNvPr id="7" name="Imag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5867400"/>
            <a:ext cx="738542" cy="984624"/>
          </a:xfrm>
          <a:prstGeom prst="rect">
            <a:avLst/>
          </a:prstGeom>
        </p:spPr>
      </p:pic>
    </p:spTree>
    <p:extLst>
      <p:ext uri="{BB962C8B-B14F-4D97-AF65-F5344CB8AC3E}">
        <p14:creationId xmlns:p14="http://schemas.microsoft.com/office/powerpoint/2010/main" val="338378306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a:ln/>
        </p:spPr>
        <p:txBody>
          <a:bodyPr/>
          <a:lstStyle>
            <a:lvl1pPr>
              <a:defRPr/>
            </a:lvl1pPr>
          </a:lstStyle>
          <a:p>
            <a:pPr>
              <a:defRPr/>
            </a:pPr>
            <a:r>
              <a:rPr lang="fr-FR"/>
              <a:t>Avril/Mai 2016</a:t>
            </a:r>
          </a:p>
        </p:txBody>
      </p:sp>
      <p:sp>
        <p:nvSpPr>
          <p:cNvPr id="5" name="Rectangle 5"/>
          <p:cNvSpPr>
            <a:spLocks noGrp="1" noChangeArrowheads="1"/>
          </p:cNvSpPr>
          <p:nvPr>
            <p:ph type="ftr" sz="quarter" idx="11"/>
          </p:nvPr>
        </p:nvSpPr>
        <p:spPr>
          <a:ln/>
        </p:spPr>
        <p:txBody>
          <a:bodyPr/>
          <a:lstStyle>
            <a:lvl1pPr>
              <a:defRPr/>
            </a:lvl1pPr>
          </a:lstStyle>
          <a:p>
            <a:pPr>
              <a:defRPr/>
            </a:pPr>
            <a:r>
              <a:rPr lang="fr-FR"/>
              <a:t>Evaluation maternelle - Formation de formateurs</a:t>
            </a:r>
          </a:p>
        </p:txBody>
      </p:sp>
      <p:sp>
        <p:nvSpPr>
          <p:cNvPr id="6" name="Rectangle 6"/>
          <p:cNvSpPr>
            <a:spLocks noGrp="1" noChangeArrowheads="1"/>
          </p:cNvSpPr>
          <p:nvPr>
            <p:ph type="sldNum" sz="quarter" idx="12"/>
          </p:nvPr>
        </p:nvSpPr>
        <p:spPr>
          <a:ln/>
        </p:spPr>
        <p:txBody>
          <a:bodyPr/>
          <a:lstStyle>
            <a:lvl1pPr>
              <a:defRPr/>
            </a:lvl1pPr>
          </a:lstStyle>
          <a:p>
            <a:pPr>
              <a:defRPr/>
            </a:pPr>
            <a:fld id="{11BD7D30-7A19-4D16-8E0F-3BCFAB35CC86}" type="slidenum">
              <a:rPr lang="fr-FR"/>
              <a:pPr>
                <a:defRPr/>
              </a:pPr>
              <a:t>‹N°›</a:t>
            </a:fld>
            <a:endParaRPr lang="fr-FR"/>
          </a:p>
        </p:txBody>
      </p:sp>
    </p:spTree>
    <p:extLst>
      <p:ext uri="{BB962C8B-B14F-4D97-AF65-F5344CB8AC3E}">
        <p14:creationId xmlns:p14="http://schemas.microsoft.com/office/powerpoint/2010/main" val="299965598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a:ln/>
        </p:spPr>
        <p:txBody>
          <a:bodyPr/>
          <a:lstStyle>
            <a:lvl1pPr>
              <a:defRPr/>
            </a:lvl1pPr>
          </a:lstStyle>
          <a:p>
            <a:pPr>
              <a:defRPr/>
            </a:pPr>
            <a:r>
              <a:rPr lang="fr-FR"/>
              <a:t>Avril/Mai 2016</a:t>
            </a:r>
          </a:p>
        </p:txBody>
      </p:sp>
      <p:sp>
        <p:nvSpPr>
          <p:cNvPr id="5" name="Rectangle 5"/>
          <p:cNvSpPr>
            <a:spLocks noGrp="1" noChangeArrowheads="1"/>
          </p:cNvSpPr>
          <p:nvPr>
            <p:ph type="ftr" sz="quarter" idx="11"/>
          </p:nvPr>
        </p:nvSpPr>
        <p:spPr>
          <a:ln/>
        </p:spPr>
        <p:txBody>
          <a:bodyPr/>
          <a:lstStyle>
            <a:lvl1pPr>
              <a:defRPr/>
            </a:lvl1pPr>
          </a:lstStyle>
          <a:p>
            <a:pPr>
              <a:defRPr/>
            </a:pPr>
            <a:r>
              <a:rPr lang="fr-FR"/>
              <a:t>Evaluation maternelle - Formation de formateurs</a:t>
            </a:r>
          </a:p>
        </p:txBody>
      </p:sp>
      <p:sp>
        <p:nvSpPr>
          <p:cNvPr id="6" name="Rectangle 6"/>
          <p:cNvSpPr>
            <a:spLocks noGrp="1" noChangeArrowheads="1"/>
          </p:cNvSpPr>
          <p:nvPr>
            <p:ph type="sldNum" sz="quarter" idx="12"/>
          </p:nvPr>
        </p:nvSpPr>
        <p:spPr>
          <a:ln/>
        </p:spPr>
        <p:txBody>
          <a:bodyPr/>
          <a:lstStyle>
            <a:lvl1pPr>
              <a:defRPr/>
            </a:lvl1pPr>
          </a:lstStyle>
          <a:p>
            <a:pPr>
              <a:defRPr/>
            </a:pPr>
            <a:fld id="{FA159C3C-FDAC-4184-B026-3E087A4A1CA6}" type="slidenum">
              <a:rPr lang="fr-FR"/>
              <a:pPr>
                <a:defRPr/>
              </a:pPr>
              <a:t>‹N°›</a:t>
            </a:fld>
            <a:endParaRPr lang="fr-FR"/>
          </a:p>
        </p:txBody>
      </p:sp>
    </p:spTree>
    <p:extLst>
      <p:ext uri="{BB962C8B-B14F-4D97-AF65-F5344CB8AC3E}">
        <p14:creationId xmlns:p14="http://schemas.microsoft.com/office/powerpoint/2010/main" val="128612972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lvl1pPr>
              <a:defRPr>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Rectangle 4"/>
          <p:cNvSpPr>
            <a:spLocks noGrp="1" noChangeArrowheads="1"/>
          </p:cNvSpPr>
          <p:nvPr>
            <p:ph type="dt" sz="half" idx="10"/>
          </p:nvPr>
        </p:nvSpPr>
        <p:spPr>
          <a:xfrm>
            <a:off x="1219200" y="6391209"/>
            <a:ext cx="2133600" cy="330265"/>
          </a:xfrm>
          <a:ln/>
        </p:spPr>
        <p:txBody>
          <a:bodyPr anchor="b"/>
          <a:lstStyle>
            <a:lvl1pPr algn="l">
              <a:defRPr sz="900" i="1">
                <a:solidFill>
                  <a:srgbClr val="002060"/>
                </a:solidFill>
              </a:defRPr>
            </a:lvl1pPr>
          </a:lstStyle>
          <a:p>
            <a:pPr>
              <a:defRPr/>
            </a:pPr>
            <a:r>
              <a:rPr lang="fr-FR"/>
              <a:t>Avril/Mai 2016</a:t>
            </a:r>
            <a:endParaRPr lang="fr-FR" dirty="0"/>
          </a:p>
        </p:txBody>
      </p:sp>
      <p:sp>
        <p:nvSpPr>
          <p:cNvPr id="5" name="Rectangle 5"/>
          <p:cNvSpPr>
            <a:spLocks noGrp="1" noChangeArrowheads="1"/>
          </p:cNvSpPr>
          <p:nvPr>
            <p:ph type="ftr" sz="quarter" idx="11"/>
          </p:nvPr>
        </p:nvSpPr>
        <p:spPr>
          <a:xfrm>
            <a:off x="3505200" y="6391209"/>
            <a:ext cx="2895600" cy="330265"/>
          </a:xfrm>
          <a:ln/>
        </p:spPr>
        <p:txBody>
          <a:bodyPr anchor="b"/>
          <a:lstStyle>
            <a:lvl1pPr algn="ctr">
              <a:defRPr sz="900" i="1">
                <a:solidFill>
                  <a:srgbClr val="002060"/>
                </a:solidFill>
              </a:defRPr>
            </a:lvl1pPr>
          </a:lstStyle>
          <a:p>
            <a:pPr>
              <a:defRPr/>
            </a:pPr>
            <a:r>
              <a:rPr lang="fr-FR"/>
              <a:t>Evaluation maternelle - Formation de formateurs</a:t>
            </a:r>
            <a:endParaRPr lang="fr-FR" dirty="0"/>
          </a:p>
        </p:txBody>
      </p:sp>
      <p:sp>
        <p:nvSpPr>
          <p:cNvPr id="6" name="Rectangle 6"/>
          <p:cNvSpPr>
            <a:spLocks noGrp="1" noChangeArrowheads="1"/>
          </p:cNvSpPr>
          <p:nvPr>
            <p:ph type="sldNum" sz="quarter" idx="12"/>
          </p:nvPr>
        </p:nvSpPr>
        <p:spPr>
          <a:xfrm>
            <a:off x="6553200" y="6394384"/>
            <a:ext cx="2133600" cy="330265"/>
          </a:xfrm>
          <a:ln/>
        </p:spPr>
        <p:txBody>
          <a:bodyPr anchor="b"/>
          <a:lstStyle>
            <a:lvl1pPr algn="r">
              <a:defRPr sz="900" i="1">
                <a:solidFill>
                  <a:srgbClr val="002060"/>
                </a:solidFill>
              </a:defRPr>
            </a:lvl1pPr>
          </a:lstStyle>
          <a:p>
            <a:pPr>
              <a:defRPr/>
            </a:pPr>
            <a:fld id="{FA65EE72-C364-40E0-A8B1-8A1F07859900}" type="slidenum">
              <a:rPr lang="fr-FR" smtClean="0"/>
              <a:pPr>
                <a:defRPr/>
              </a:pPr>
              <a:t>‹N°›</a:t>
            </a:fld>
            <a:endParaRPr lang="fr-FR"/>
          </a:p>
        </p:txBody>
      </p:sp>
      <p:pic>
        <p:nvPicPr>
          <p:cNvPr id="8" name="Imag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5740512"/>
            <a:ext cx="838200" cy="1117488"/>
          </a:xfrm>
          <a:prstGeom prst="rect">
            <a:avLst/>
          </a:prstGeom>
        </p:spPr>
      </p:pic>
      <p:pic>
        <p:nvPicPr>
          <p:cNvPr id="9" name="Picture 2" descr="BANDEAU-projet retravaillé"/>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5029200" cy="1491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itre 5"/>
          <p:cNvSpPr>
            <a:spLocks noGrp="1"/>
          </p:cNvSpPr>
          <p:nvPr>
            <p:ph type="title"/>
          </p:nvPr>
        </p:nvSpPr>
        <p:spPr>
          <a:xfrm>
            <a:off x="5113020" y="152400"/>
            <a:ext cx="3878580" cy="1066800"/>
          </a:xfrm>
          <a:solidFill>
            <a:schemeClr val="bg1">
              <a:lumMod val="8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lvl1pPr>
              <a:defRPr sz="2800"/>
            </a:lvl1pPr>
          </a:lstStyle>
          <a:p>
            <a:endParaRPr lang="fr-FR" sz="2800" dirty="0"/>
          </a:p>
        </p:txBody>
      </p:sp>
    </p:spTree>
    <p:extLst>
      <p:ext uri="{BB962C8B-B14F-4D97-AF65-F5344CB8AC3E}">
        <p14:creationId xmlns:p14="http://schemas.microsoft.com/office/powerpoint/2010/main" val="335004688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Cliquez pour modifier les styles du texte du masque</a:t>
            </a:r>
          </a:p>
        </p:txBody>
      </p:sp>
      <p:sp>
        <p:nvSpPr>
          <p:cNvPr id="4" name="Rectangle 4"/>
          <p:cNvSpPr>
            <a:spLocks noGrp="1" noChangeArrowheads="1"/>
          </p:cNvSpPr>
          <p:nvPr>
            <p:ph type="dt" sz="half" idx="10"/>
          </p:nvPr>
        </p:nvSpPr>
        <p:spPr>
          <a:ln/>
        </p:spPr>
        <p:txBody>
          <a:bodyPr/>
          <a:lstStyle>
            <a:lvl1pPr>
              <a:defRPr/>
            </a:lvl1pPr>
          </a:lstStyle>
          <a:p>
            <a:pPr>
              <a:defRPr/>
            </a:pPr>
            <a:r>
              <a:rPr lang="fr-FR"/>
              <a:t>Avril/Mai 2016</a:t>
            </a:r>
          </a:p>
        </p:txBody>
      </p:sp>
      <p:sp>
        <p:nvSpPr>
          <p:cNvPr id="5" name="Rectangle 5"/>
          <p:cNvSpPr>
            <a:spLocks noGrp="1" noChangeArrowheads="1"/>
          </p:cNvSpPr>
          <p:nvPr>
            <p:ph type="ftr" sz="quarter" idx="11"/>
          </p:nvPr>
        </p:nvSpPr>
        <p:spPr>
          <a:ln/>
        </p:spPr>
        <p:txBody>
          <a:bodyPr/>
          <a:lstStyle>
            <a:lvl1pPr>
              <a:defRPr/>
            </a:lvl1pPr>
          </a:lstStyle>
          <a:p>
            <a:pPr>
              <a:defRPr/>
            </a:pPr>
            <a:r>
              <a:rPr lang="fr-FR"/>
              <a:t>Evaluation maternelle - Formation de formateurs</a:t>
            </a:r>
          </a:p>
        </p:txBody>
      </p:sp>
      <p:sp>
        <p:nvSpPr>
          <p:cNvPr id="6" name="Rectangle 6"/>
          <p:cNvSpPr>
            <a:spLocks noGrp="1" noChangeArrowheads="1"/>
          </p:cNvSpPr>
          <p:nvPr>
            <p:ph type="sldNum" sz="quarter" idx="12"/>
          </p:nvPr>
        </p:nvSpPr>
        <p:spPr>
          <a:ln/>
        </p:spPr>
        <p:txBody>
          <a:bodyPr/>
          <a:lstStyle>
            <a:lvl1pPr>
              <a:defRPr/>
            </a:lvl1pPr>
          </a:lstStyle>
          <a:p>
            <a:pPr>
              <a:defRPr/>
            </a:pPr>
            <a:fld id="{096F1CA5-EE6A-4D43-B7A8-E4CC1FC3C319}" type="slidenum">
              <a:rPr lang="fr-FR"/>
              <a:pPr>
                <a:defRPr/>
              </a:pPr>
              <a:t>‹N°›</a:t>
            </a:fld>
            <a:endParaRPr lang="fr-FR"/>
          </a:p>
        </p:txBody>
      </p:sp>
    </p:spTree>
    <p:extLst>
      <p:ext uri="{BB962C8B-B14F-4D97-AF65-F5344CB8AC3E}">
        <p14:creationId xmlns:p14="http://schemas.microsoft.com/office/powerpoint/2010/main" val="245872600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Rectangle 4"/>
          <p:cNvSpPr>
            <a:spLocks noGrp="1" noChangeArrowheads="1"/>
          </p:cNvSpPr>
          <p:nvPr>
            <p:ph type="dt" sz="half" idx="10"/>
          </p:nvPr>
        </p:nvSpPr>
        <p:spPr>
          <a:ln/>
        </p:spPr>
        <p:txBody>
          <a:bodyPr/>
          <a:lstStyle>
            <a:lvl1pPr>
              <a:defRPr sz="900" i="1"/>
            </a:lvl1pPr>
          </a:lstStyle>
          <a:p>
            <a:pPr>
              <a:defRPr/>
            </a:pPr>
            <a:r>
              <a:rPr lang="fr-FR"/>
              <a:t>Avril/Mai 2016</a:t>
            </a:r>
          </a:p>
        </p:txBody>
      </p:sp>
      <p:sp>
        <p:nvSpPr>
          <p:cNvPr id="6" name="Rectangle 5"/>
          <p:cNvSpPr>
            <a:spLocks noGrp="1" noChangeArrowheads="1"/>
          </p:cNvSpPr>
          <p:nvPr>
            <p:ph type="ftr" sz="quarter" idx="11"/>
          </p:nvPr>
        </p:nvSpPr>
        <p:spPr>
          <a:ln/>
        </p:spPr>
        <p:txBody>
          <a:bodyPr/>
          <a:lstStyle>
            <a:lvl1pPr>
              <a:defRPr sz="900" i="1"/>
            </a:lvl1pPr>
          </a:lstStyle>
          <a:p>
            <a:pPr>
              <a:defRPr/>
            </a:pPr>
            <a:r>
              <a:rPr lang="fr-FR"/>
              <a:t>Evaluation maternelle - Formation de formateurs</a:t>
            </a:r>
          </a:p>
        </p:txBody>
      </p:sp>
      <p:sp>
        <p:nvSpPr>
          <p:cNvPr id="7" name="Rectangle 6"/>
          <p:cNvSpPr>
            <a:spLocks noGrp="1" noChangeArrowheads="1"/>
          </p:cNvSpPr>
          <p:nvPr>
            <p:ph type="sldNum" sz="quarter" idx="12"/>
          </p:nvPr>
        </p:nvSpPr>
        <p:spPr>
          <a:ln/>
        </p:spPr>
        <p:txBody>
          <a:bodyPr/>
          <a:lstStyle>
            <a:lvl1pPr>
              <a:defRPr sz="900" i="1"/>
            </a:lvl1pPr>
          </a:lstStyle>
          <a:p>
            <a:pPr>
              <a:defRPr/>
            </a:pPr>
            <a:fld id="{99CFA3BB-B1A4-4DA7-85A3-BDBBCA4D685F}" type="slidenum">
              <a:rPr lang="fr-FR" smtClean="0"/>
              <a:pPr>
                <a:defRPr/>
              </a:pPr>
              <a:t>‹N°›</a:t>
            </a:fld>
            <a:endParaRPr lang="fr-FR"/>
          </a:p>
        </p:txBody>
      </p:sp>
    </p:spTree>
    <p:extLst>
      <p:ext uri="{BB962C8B-B14F-4D97-AF65-F5344CB8AC3E}">
        <p14:creationId xmlns:p14="http://schemas.microsoft.com/office/powerpoint/2010/main" val="106130406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Rectangle 4"/>
          <p:cNvSpPr>
            <a:spLocks noGrp="1" noChangeArrowheads="1"/>
          </p:cNvSpPr>
          <p:nvPr>
            <p:ph type="dt" sz="half" idx="10"/>
          </p:nvPr>
        </p:nvSpPr>
        <p:spPr>
          <a:ln/>
        </p:spPr>
        <p:txBody>
          <a:bodyPr/>
          <a:lstStyle>
            <a:lvl1pPr>
              <a:defRPr/>
            </a:lvl1pPr>
          </a:lstStyle>
          <a:p>
            <a:pPr>
              <a:defRPr/>
            </a:pPr>
            <a:r>
              <a:rPr lang="fr-FR"/>
              <a:t>Avril/Mai 2016</a:t>
            </a:r>
          </a:p>
        </p:txBody>
      </p:sp>
      <p:sp>
        <p:nvSpPr>
          <p:cNvPr id="8" name="Rectangle 5"/>
          <p:cNvSpPr>
            <a:spLocks noGrp="1" noChangeArrowheads="1"/>
          </p:cNvSpPr>
          <p:nvPr>
            <p:ph type="ftr" sz="quarter" idx="11"/>
          </p:nvPr>
        </p:nvSpPr>
        <p:spPr>
          <a:ln/>
        </p:spPr>
        <p:txBody>
          <a:bodyPr/>
          <a:lstStyle>
            <a:lvl1pPr>
              <a:defRPr/>
            </a:lvl1pPr>
          </a:lstStyle>
          <a:p>
            <a:pPr>
              <a:defRPr/>
            </a:pPr>
            <a:r>
              <a:rPr lang="fr-FR"/>
              <a:t>Evaluation maternelle - Formation de formateurs</a:t>
            </a:r>
          </a:p>
        </p:txBody>
      </p:sp>
      <p:sp>
        <p:nvSpPr>
          <p:cNvPr id="9" name="Rectangle 6"/>
          <p:cNvSpPr>
            <a:spLocks noGrp="1" noChangeArrowheads="1"/>
          </p:cNvSpPr>
          <p:nvPr>
            <p:ph type="sldNum" sz="quarter" idx="12"/>
          </p:nvPr>
        </p:nvSpPr>
        <p:spPr>
          <a:ln/>
        </p:spPr>
        <p:txBody>
          <a:bodyPr/>
          <a:lstStyle>
            <a:lvl1pPr>
              <a:defRPr/>
            </a:lvl1pPr>
          </a:lstStyle>
          <a:p>
            <a:pPr>
              <a:defRPr/>
            </a:pPr>
            <a:fld id="{D34FB615-A436-494A-9CD9-859461B44236}" type="slidenum">
              <a:rPr lang="fr-FR"/>
              <a:pPr>
                <a:defRPr/>
              </a:pPr>
              <a:t>‹N°›</a:t>
            </a:fld>
            <a:endParaRPr lang="fr-FR"/>
          </a:p>
        </p:txBody>
      </p:sp>
      <p:pic>
        <p:nvPicPr>
          <p:cNvPr id="10" name="Imag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5924420"/>
            <a:ext cx="1095528" cy="933580"/>
          </a:xfrm>
          <a:prstGeom prst="rect">
            <a:avLst/>
          </a:prstGeom>
        </p:spPr>
      </p:pic>
    </p:spTree>
    <p:extLst>
      <p:ext uri="{BB962C8B-B14F-4D97-AF65-F5344CB8AC3E}">
        <p14:creationId xmlns:p14="http://schemas.microsoft.com/office/powerpoint/2010/main" val="55566302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Rectangle 4"/>
          <p:cNvSpPr>
            <a:spLocks noGrp="1" noChangeArrowheads="1"/>
          </p:cNvSpPr>
          <p:nvPr>
            <p:ph type="dt" sz="half" idx="10"/>
          </p:nvPr>
        </p:nvSpPr>
        <p:spPr>
          <a:ln/>
        </p:spPr>
        <p:txBody>
          <a:bodyPr/>
          <a:lstStyle>
            <a:lvl1pPr>
              <a:defRPr/>
            </a:lvl1pPr>
          </a:lstStyle>
          <a:p>
            <a:pPr>
              <a:defRPr/>
            </a:pPr>
            <a:r>
              <a:rPr lang="fr-FR"/>
              <a:t>Avril/Mai 2016</a:t>
            </a:r>
          </a:p>
        </p:txBody>
      </p:sp>
      <p:sp>
        <p:nvSpPr>
          <p:cNvPr id="4" name="Rectangle 5"/>
          <p:cNvSpPr>
            <a:spLocks noGrp="1" noChangeArrowheads="1"/>
          </p:cNvSpPr>
          <p:nvPr>
            <p:ph type="ftr" sz="quarter" idx="11"/>
          </p:nvPr>
        </p:nvSpPr>
        <p:spPr>
          <a:ln/>
        </p:spPr>
        <p:txBody>
          <a:bodyPr/>
          <a:lstStyle>
            <a:lvl1pPr>
              <a:defRPr/>
            </a:lvl1pPr>
          </a:lstStyle>
          <a:p>
            <a:pPr>
              <a:defRPr/>
            </a:pPr>
            <a:r>
              <a:rPr lang="fr-FR"/>
              <a:t>Evaluation maternelle - Formation de formateurs</a:t>
            </a:r>
          </a:p>
        </p:txBody>
      </p:sp>
      <p:sp>
        <p:nvSpPr>
          <p:cNvPr id="5" name="Rectangle 6"/>
          <p:cNvSpPr>
            <a:spLocks noGrp="1" noChangeArrowheads="1"/>
          </p:cNvSpPr>
          <p:nvPr>
            <p:ph type="sldNum" sz="quarter" idx="12"/>
          </p:nvPr>
        </p:nvSpPr>
        <p:spPr>
          <a:ln/>
        </p:spPr>
        <p:txBody>
          <a:bodyPr/>
          <a:lstStyle>
            <a:lvl1pPr>
              <a:defRPr/>
            </a:lvl1pPr>
          </a:lstStyle>
          <a:p>
            <a:pPr>
              <a:defRPr/>
            </a:pPr>
            <a:fld id="{9E0DA330-1ED9-444A-BF64-04B4501747EE}" type="slidenum">
              <a:rPr lang="fr-FR"/>
              <a:pPr>
                <a:defRPr/>
              </a:pPr>
              <a:t>‹N°›</a:t>
            </a:fld>
            <a:endParaRPr lang="fr-FR"/>
          </a:p>
        </p:txBody>
      </p:sp>
      <p:pic>
        <p:nvPicPr>
          <p:cNvPr id="6" name="Imag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5924420"/>
            <a:ext cx="1095528" cy="933580"/>
          </a:xfrm>
          <a:prstGeom prst="rect">
            <a:avLst/>
          </a:prstGeom>
        </p:spPr>
      </p:pic>
    </p:spTree>
    <p:extLst>
      <p:ext uri="{BB962C8B-B14F-4D97-AF65-F5344CB8AC3E}">
        <p14:creationId xmlns:p14="http://schemas.microsoft.com/office/powerpoint/2010/main" val="178836110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fr-FR"/>
              <a:t>Avril/Mai 2016</a:t>
            </a:r>
          </a:p>
        </p:txBody>
      </p:sp>
      <p:sp>
        <p:nvSpPr>
          <p:cNvPr id="3" name="Rectangle 5"/>
          <p:cNvSpPr>
            <a:spLocks noGrp="1" noChangeArrowheads="1"/>
          </p:cNvSpPr>
          <p:nvPr>
            <p:ph type="ftr" sz="quarter" idx="11"/>
          </p:nvPr>
        </p:nvSpPr>
        <p:spPr>
          <a:ln/>
        </p:spPr>
        <p:txBody>
          <a:bodyPr/>
          <a:lstStyle>
            <a:lvl1pPr>
              <a:defRPr/>
            </a:lvl1pPr>
          </a:lstStyle>
          <a:p>
            <a:pPr>
              <a:defRPr/>
            </a:pPr>
            <a:r>
              <a:rPr lang="fr-FR"/>
              <a:t>Evaluation maternelle - Formation de formateurs</a:t>
            </a:r>
          </a:p>
        </p:txBody>
      </p:sp>
      <p:sp>
        <p:nvSpPr>
          <p:cNvPr id="4" name="Rectangle 6"/>
          <p:cNvSpPr>
            <a:spLocks noGrp="1" noChangeArrowheads="1"/>
          </p:cNvSpPr>
          <p:nvPr>
            <p:ph type="sldNum" sz="quarter" idx="12"/>
          </p:nvPr>
        </p:nvSpPr>
        <p:spPr>
          <a:ln/>
        </p:spPr>
        <p:txBody>
          <a:bodyPr/>
          <a:lstStyle>
            <a:lvl1pPr>
              <a:defRPr/>
            </a:lvl1pPr>
          </a:lstStyle>
          <a:p>
            <a:pPr>
              <a:defRPr/>
            </a:pPr>
            <a:fld id="{F1AFA180-28EE-4CF8-B7BD-04CB63F671D4}" type="slidenum">
              <a:rPr lang="fr-FR"/>
              <a:pPr>
                <a:defRPr/>
              </a:pPr>
              <a:t>‹N°›</a:t>
            </a:fld>
            <a:endParaRPr lang="fr-FR"/>
          </a:p>
        </p:txBody>
      </p:sp>
      <p:pic>
        <p:nvPicPr>
          <p:cNvPr id="5" name="Imag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5924420"/>
            <a:ext cx="1095528" cy="933580"/>
          </a:xfrm>
          <a:prstGeom prst="rect">
            <a:avLst/>
          </a:prstGeom>
        </p:spPr>
      </p:pic>
    </p:spTree>
    <p:extLst>
      <p:ext uri="{BB962C8B-B14F-4D97-AF65-F5344CB8AC3E}">
        <p14:creationId xmlns:p14="http://schemas.microsoft.com/office/powerpoint/2010/main" val="384502742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r>
              <a:rPr lang="fr-FR"/>
              <a:t>Avril/Mai 2016</a:t>
            </a:r>
          </a:p>
        </p:txBody>
      </p:sp>
      <p:sp>
        <p:nvSpPr>
          <p:cNvPr id="6" name="Rectangle 5"/>
          <p:cNvSpPr>
            <a:spLocks noGrp="1" noChangeArrowheads="1"/>
          </p:cNvSpPr>
          <p:nvPr>
            <p:ph type="ftr" sz="quarter" idx="11"/>
          </p:nvPr>
        </p:nvSpPr>
        <p:spPr>
          <a:ln/>
        </p:spPr>
        <p:txBody>
          <a:bodyPr/>
          <a:lstStyle>
            <a:lvl1pPr>
              <a:defRPr/>
            </a:lvl1pPr>
          </a:lstStyle>
          <a:p>
            <a:pPr>
              <a:defRPr/>
            </a:pPr>
            <a:r>
              <a:rPr lang="fr-FR"/>
              <a:t>Evaluation maternelle - Formation de formateurs</a:t>
            </a:r>
          </a:p>
        </p:txBody>
      </p:sp>
      <p:sp>
        <p:nvSpPr>
          <p:cNvPr id="7" name="Rectangle 6"/>
          <p:cNvSpPr>
            <a:spLocks noGrp="1" noChangeArrowheads="1"/>
          </p:cNvSpPr>
          <p:nvPr>
            <p:ph type="sldNum" sz="quarter" idx="12"/>
          </p:nvPr>
        </p:nvSpPr>
        <p:spPr>
          <a:ln/>
        </p:spPr>
        <p:txBody>
          <a:bodyPr/>
          <a:lstStyle>
            <a:lvl1pPr>
              <a:defRPr/>
            </a:lvl1pPr>
          </a:lstStyle>
          <a:p>
            <a:pPr>
              <a:defRPr/>
            </a:pPr>
            <a:fld id="{AB12CB25-DC00-4CC9-9D27-CC7EF2510220}" type="slidenum">
              <a:rPr lang="fr-FR"/>
              <a:pPr>
                <a:defRPr/>
              </a:pPr>
              <a:t>‹N°›</a:t>
            </a:fld>
            <a:endParaRPr lang="fr-FR"/>
          </a:p>
        </p:txBody>
      </p:sp>
    </p:spTree>
    <p:extLst>
      <p:ext uri="{BB962C8B-B14F-4D97-AF65-F5344CB8AC3E}">
        <p14:creationId xmlns:p14="http://schemas.microsoft.com/office/powerpoint/2010/main" val="255069132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a:t>Cliquez sur l'icône pour ajouter une image</a:t>
            </a: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r>
              <a:rPr lang="fr-FR"/>
              <a:t>Avril/Mai 2016</a:t>
            </a:r>
          </a:p>
        </p:txBody>
      </p:sp>
      <p:sp>
        <p:nvSpPr>
          <p:cNvPr id="6" name="Rectangle 5"/>
          <p:cNvSpPr>
            <a:spLocks noGrp="1" noChangeArrowheads="1"/>
          </p:cNvSpPr>
          <p:nvPr>
            <p:ph type="ftr" sz="quarter" idx="11"/>
          </p:nvPr>
        </p:nvSpPr>
        <p:spPr>
          <a:ln/>
        </p:spPr>
        <p:txBody>
          <a:bodyPr/>
          <a:lstStyle>
            <a:lvl1pPr>
              <a:defRPr/>
            </a:lvl1pPr>
          </a:lstStyle>
          <a:p>
            <a:pPr>
              <a:defRPr/>
            </a:pPr>
            <a:r>
              <a:rPr lang="fr-FR"/>
              <a:t>Evaluation maternelle - Formation de formateurs</a:t>
            </a:r>
          </a:p>
        </p:txBody>
      </p:sp>
      <p:sp>
        <p:nvSpPr>
          <p:cNvPr id="7" name="Rectangle 6"/>
          <p:cNvSpPr>
            <a:spLocks noGrp="1" noChangeArrowheads="1"/>
          </p:cNvSpPr>
          <p:nvPr>
            <p:ph type="sldNum" sz="quarter" idx="12"/>
          </p:nvPr>
        </p:nvSpPr>
        <p:spPr>
          <a:ln/>
        </p:spPr>
        <p:txBody>
          <a:bodyPr/>
          <a:lstStyle>
            <a:lvl1pPr>
              <a:defRPr/>
            </a:lvl1pPr>
          </a:lstStyle>
          <a:p>
            <a:pPr>
              <a:defRPr/>
            </a:pPr>
            <a:fld id="{1916D5EB-AA62-43F3-AA64-D558C2AD0C01}" type="slidenum">
              <a:rPr lang="fr-FR"/>
              <a:pPr>
                <a:defRPr/>
              </a:pPr>
              <a:t>‹N°›</a:t>
            </a:fld>
            <a:endParaRPr lang="fr-FR"/>
          </a:p>
        </p:txBody>
      </p:sp>
    </p:spTree>
    <p:extLst>
      <p:ext uri="{BB962C8B-B14F-4D97-AF65-F5344CB8AC3E}">
        <p14:creationId xmlns:p14="http://schemas.microsoft.com/office/powerpoint/2010/main" val="337644144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3048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dirty="0"/>
              <a:t>Cliquez pour modifier le style du titre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dirty="0"/>
              <a:t>Cliquez pour modifier les styles du texte du masque</a:t>
            </a:r>
          </a:p>
          <a:p>
            <a:pPr lvl="1"/>
            <a:r>
              <a:rPr lang="fr-FR" altLang="fr-FR" dirty="0"/>
              <a:t>Deuxième niveau</a:t>
            </a:r>
          </a:p>
          <a:p>
            <a:pPr lvl="2"/>
            <a:r>
              <a:rPr lang="fr-FR" altLang="fr-FR" dirty="0"/>
              <a:t>Troisième niveau</a:t>
            </a:r>
          </a:p>
          <a:p>
            <a:pPr lvl="3"/>
            <a:r>
              <a:rPr lang="fr-FR" altLang="fr-FR" dirty="0"/>
              <a:t>Quatrième niveau</a:t>
            </a:r>
          </a:p>
          <a:p>
            <a:pPr lvl="4"/>
            <a:r>
              <a:rPr lang="fr-FR" altLang="fr-FR" dirty="0"/>
              <a:t>Cinquième niveau</a:t>
            </a:r>
          </a:p>
        </p:txBody>
      </p:sp>
      <p:sp>
        <p:nvSpPr>
          <p:cNvPr id="1028" name="Rectangle 4"/>
          <p:cNvSpPr>
            <a:spLocks noGrp="1" noChangeArrowheads="1"/>
          </p:cNvSpPr>
          <p:nvPr>
            <p:ph type="dt" sz="half" idx="2"/>
          </p:nvPr>
        </p:nvSpPr>
        <p:spPr bwMode="auto">
          <a:xfrm>
            <a:off x="1219200" y="624840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002060"/>
                </a:solidFill>
              </a:defRPr>
            </a:lvl1pPr>
          </a:lstStyle>
          <a:p>
            <a:pPr>
              <a:defRPr/>
            </a:pPr>
            <a:r>
              <a:rPr lang="fr-FR"/>
              <a:t>Avril/Mai 2016</a:t>
            </a:r>
            <a:endParaRPr lang="fr-FR" dirty="0"/>
          </a:p>
        </p:txBody>
      </p:sp>
      <p:sp>
        <p:nvSpPr>
          <p:cNvPr id="1029" name="Rectangle 5"/>
          <p:cNvSpPr>
            <a:spLocks noGrp="1" noChangeArrowheads="1"/>
          </p:cNvSpPr>
          <p:nvPr>
            <p:ph type="ftr" sz="quarter" idx="3"/>
          </p:nvPr>
        </p:nvSpPr>
        <p:spPr bwMode="auto">
          <a:xfrm>
            <a:off x="3505200" y="6248400"/>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2060"/>
                </a:solidFill>
              </a:defRPr>
            </a:lvl1pPr>
          </a:lstStyle>
          <a:p>
            <a:pPr>
              <a:defRPr/>
            </a:pPr>
            <a:r>
              <a:rPr lang="fr-FR"/>
              <a:t>Evaluation maternelle - Formation de formateurs</a:t>
            </a:r>
            <a:endParaRPr lang="fr-FR" dirty="0"/>
          </a:p>
        </p:txBody>
      </p:sp>
      <p:sp>
        <p:nvSpPr>
          <p:cNvPr id="1030" name="Rectangle 6"/>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2060"/>
                </a:solidFill>
              </a:defRPr>
            </a:lvl1pPr>
          </a:lstStyle>
          <a:p>
            <a:pPr>
              <a:defRPr/>
            </a:pPr>
            <a:fld id="{E830DD9D-F300-47AE-8F2C-2B245B77DFA2}" type="slidenum">
              <a:rPr lang="fr-FR" smtClean="0"/>
              <a:pPr>
                <a:defRPr/>
              </a:pPr>
              <a:t>‹N°›</a:t>
            </a:fld>
            <a:endParaRPr lang="fr-F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hf hdr="0"/>
  <p:txStyles>
    <p:titleStyle>
      <a:lvl1pPr algn="ctr" rtl="0" eaLnBrk="0" fontAlgn="base" hangingPunct="0">
        <a:spcBef>
          <a:spcPct val="0"/>
        </a:spcBef>
        <a:spcAft>
          <a:spcPct val="0"/>
        </a:spcAft>
        <a:defRPr sz="4400">
          <a:solidFill>
            <a:srgbClr val="002060"/>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rgbClr val="002060"/>
          </a:solidFill>
          <a:latin typeface="+mn-lt"/>
          <a:ea typeface="+mn-ea"/>
          <a:cs typeface="+mn-cs"/>
        </a:defRPr>
      </a:lvl1pPr>
      <a:lvl2pPr marL="742950" indent="-285750" algn="l" rtl="0" eaLnBrk="0" fontAlgn="base" hangingPunct="0">
        <a:spcBef>
          <a:spcPct val="20000"/>
        </a:spcBef>
        <a:spcAft>
          <a:spcPct val="0"/>
        </a:spcAft>
        <a:buChar char="–"/>
        <a:defRPr sz="2800">
          <a:solidFill>
            <a:srgbClr val="002060"/>
          </a:solidFill>
          <a:latin typeface="+mn-lt"/>
          <a:cs typeface="+mn-cs"/>
        </a:defRPr>
      </a:lvl2pPr>
      <a:lvl3pPr marL="1143000" indent="-228600" algn="l" rtl="0" eaLnBrk="0" fontAlgn="base" hangingPunct="0">
        <a:spcBef>
          <a:spcPct val="20000"/>
        </a:spcBef>
        <a:spcAft>
          <a:spcPct val="0"/>
        </a:spcAft>
        <a:buChar char="•"/>
        <a:defRPr sz="2400">
          <a:solidFill>
            <a:srgbClr val="002060"/>
          </a:solidFill>
          <a:latin typeface="+mn-lt"/>
          <a:cs typeface="+mn-cs"/>
        </a:defRPr>
      </a:lvl3pPr>
      <a:lvl4pPr marL="1600200" indent="-228600" algn="l" rtl="0" eaLnBrk="0" fontAlgn="base" hangingPunct="0">
        <a:spcBef>
          <a:spcPct val="20000"/>
        </a:spcBef>
        <a:spcAft>
          <a:spcPct val="0"/>
        </a:spcAft>
        <a:buChar char="–"/>
        <a:defRPr sz="2000">
          <a:solidFill>
            <a:srgbClr val="002060"/>
          </a:solidFill>
          <a:latin typeface="+mn-lt"/>
          <a:cs typeface="+mn-cs"/>
        </a:defRPr>
      </a:lvl4pPr>
      <a:lvl5pPr marL="2057400" indent="-228600" algn="l" rtl="0" eaLnBrk="0" fontAlgn="base" hangingPunct="0">
        <a:spcBef>
          <a:spcPct val="20000"/>
        </a:spcBef>
        <a:spcAft>
          <a:spcPct val="0"/>
        </a:spcAft>
        <a:buChar char="»"/>
        <a:defRPr sz="2000">
          <a:solidFill>
            <a:srgbClr val="002060"/>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7.jpeg"/><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education.gouv.fr/pid285/bulletin_officiel.html?cid_bo=97260" TargetMode="External"/><Relationship Id="rId2" Type="http://schemas.openxmlformats.org/officeDocument/2006/relationships/hyperlink" Target="http://www.education.gouv.fr/pid285/bulletin_officiel.html?pid_bo=33674" TargetMode="Externa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hyperlink" Target="http://eduscol.education.fr/cid97131/suivi-et-evaluation-a-l-ecole-maternelle.html" TargetMode="External"/><Relationship Id="rId4" Type="http://schemas.openxmlformats.org/officeDocument/2006/relationships/hyperlink" Target="http://www.education.gouv.fr/pid285/bulletin_officiel.html?cid_bo=97298"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microsoft.com/office/2007/relationships/diagramDrawing" Target="../diagrams/drawing1.xml"/><Relationship Id="rId13" Type="http://schemas.microsoft.com/office/2007/relationships/diagramDrawing" Target="../diagrams/drawing2.xml"/><Relationship Id="rId18" Type="http://schemas.microsoft.com/office/2007/relationships/diagramDrawing" Target="../diagrams/drawing3.xml"/><Relationship Id="rId26" Type="http://schemas.openxmlformats.org/officeDocument/2006/relationships/diagramQuickStyle" Target="../diagrams/quickStyle5.xml"/><Relationship Id="rId39" Type="http://schemas.openxmlformats.org/officeDocument/2006/relationships/diagramData" Target="../diagrams/data8.xml"/><Relationship Id="rId3" Type="http://schemas.openxmlformats.org/officeDocument/2006/relationships/image" Target="../media/image3.jpeg"/><Relationship Id="rId21" Type="http://schemas.openxmlformats.org/officeDocument/2006/relationships/diagramQuickStyle" Target="../diagrams/quickStyle4.xml"/><Relationship Id="rId34" Type="http://schemas.openxmlformats.org/officeDocument/2006/relationships/diagramData" Target="../diagrams/data7.xml"/><Relationship Id="rId42" Type="http://schemas.openxmlformats.org/officeDocument/2006/relationships/diagramColors" Target="../diagrams/colors8.xml"/><Relationship Id="rId7" Type="http://schemas.openxmlformats.org/officeDocument/2006/relationships/diagramColors" Target="../diagrams/colors1.xml"/><Relationship Id="rId12" Type="http://schemas.openxmlformats.org/officeDocument/2006/relationships/diagramColors" Target="../diagrams/colors2.xml"/><Relationship Id="rId17" Type="http://schemas.openxmlformats.org/officeDocument/2006/relationships/diagramColors" Target="../diagrams/colors3.xml"/><Relationship Id="rId25" Type="http://schemas.openxmlformats.org/officeDocument/2006/relationships/diagramLayout" Target="../diagrams/layout5.xml"/><Relationship Id="rId33" Type="http://schemas.microsoft.com/office/2007/relationships/diagramDrawing" Target="../diagrams/drawing6.xml"/><Relationship Id="rId38" Type="http://schemas.microsoft.com/office/2007/relationships/diagramDrawing" Target="../diagrams/drawing7.xml"/><Relationship Id="rId2" Type="http://schemas.openxmlformats.org/officeDocument/2006/relationships/notesSlide" Target="../notesSlides/notesSlide5.xml"/><Relationship Id="rId16" Type="http://schemas.openxmlformats.org/officeDocument/2006/relationships/diagramQuickStyle" Target="../diagrams/quickStyle3.xml"/><Relationship Id="rId20" Type="http://schemas.openxmlformats.org/officeDocument/2006/relationships/diagramLayout" Target="../diagrams/layout4.xml"/><Relationship Id="rId29" Type="http://schemas.openxmlformats.org/officeDocument/2006/relationships/diagramData" Target="../diagrams/data6.xml"/><Relationship Id="rId41" Type="http://schemas.openxmlformats.org/officeDocument/2006/relationships/diagramQuickStyle" Target="../diagrams/quickStyle8.xml"/><Relationship Id="rId1" Type="http://schemas.openxmlformats.org/officeDocument/2006/relationships/slideLayout" Target="../slideLayouts/slideLayout2.xml"/><Relationship Id="rId6" Type="http://schemas.openxmlformats.org/officeDocument/2006/relationships/diagramQuickStyle" Target="../diagrams/quickStyle1.xml"/><Relationship Id="rId11" Type="http://schemas.openxmlformats.org/officeDocument/2006/relationships/diagramQuickStyle" Target="../diagrams/quickStyle2.xml"/><Relationship Id="rId24" Type="http://schemas.openxmlformats.org/officeDocument/2006/relationships/diagramData" Target="../diagrams/data5.xml"/><Relationship Id="rId32" Type="http://schemas.openxmlformats.org/officeDocument/2006/relationships/diagramColors" Target="../diagrams/colors6.xml"/><Relationship Id="rId37" Type="http://schemas.openxmlformats.org/officeDocument/2006/relationships/diagramColors" Target="../diagrams/colors7.xml"/><Relationship Id="rId40" Type="http://schemas.openxmlformats.org/officeDocument/2006/relationships/diagramLayout" Target="../diagrams/layout8.xml"/><Relationship Id="rId5" Type="http://schemas.openxmlformats.org/officeDocument/2006/relationships/diagramLayout" Target="../diagrams/layout1.xml"/><Relationship Id="rId15" Type="http://schemas.openxmlformats.org/officeDocument/2006/relationships/diagramLayout" Target="../diagrams/layout3.xml"/><Relationship Id="rId23" Type="http://schemas.microsoft.com/office/2007/relationships/diagramDrawing" Target="../diagrams/drawing4.xml"/><Relationship Id="rId28" Type="http://schemas.microsoft.com/office/2007/relationships/diagramDrawing" Target="../diagrams/drawing5.xml"/><Relationship Id="rId36" Type="http://schemas.openxmlformats.org/officeDocument/2006/relationships/diagramQuickStyle" Target="../diagrams/quickStyle7.xml"/><Relationship Id="rId10" Type="http://schemas.openxmlformats.org/officeDocument/2006/relationships/diagramLayout" Target="../diagrams/layout2.xml"/><Relationship Id="rId19" Type="http://schemas.openxmlformats.org/officeDocument/2006/relationships/diagramData" Target="../diagrams/data4.xml"/><Relationship Id="rId31" Type="http://schemas.openxmlformats.org/officeDocument/2006/relationships/diagramQuickStyle" Target="../diagrams/quickStyle6.xml"/><Relationship Id="rId4" Type="http://schemas.openxmlformats.org/officeDocument/2006/relationships/diagramData" Target="../diagrams/data1.xml"/><Relationship Id="rId9" Type="http://schemas.openxmlformats.org/officeDocument/2006/relationships/diagramData" Target="../diagrams/data2.xml"/><Relationship Id="rId14" Type="http://schemas.openxmlformats.org/officeDocument/2006/relationships/diagramData" Target="../diagrams/data3.xml"/><Relationship Id="rId22" Type="http://schemas.openxmlformats.org/officeDocument/2006/relationships/diagramColors" Target="../diagrams/colors4.xml"/><Relationship Id="rId27" Type="http://schemas.openxmlformats.org/officeDocument/2006/relationships/diagramColors" Target="../diagrams/colors5.xml"/><Relationship Id="rId30" Type="http://schemas.openxmlformats.org/officeDocument/2006/relationships/diagramLayout" Target="../diagrams/layout6.xml"/><Relationship Id="rId35" Type="http://schemas.openxmlformats.org/officeDocument/2006/relationships/diagramLayout" Target="../diagrams/layout7.xml"/><Relationship Id="rId43" Type="http://schemas.microsoft.com/office/2007/relationships/diagramDrawing" Target="../diagrams/drawing8.xml"/></Relationships>
</file>

<file path=ppt/slides/_rels/slide6.xml.rels><?xml version="1.0" encoding="UTF-8" standalone="yes"?>
<Relationships xmlns="http://schemas.openxmlformats.org/package/2006/relationships"><Relationship Id="rId8" Type="http://schemas.microsoft.com/office/2007/relationships/diagramDrawing" Target="../diagrams/drawing9.xml"/><Relationship Id="rId3" Type="http://schemas.openxmlformats.org/officeDocument/2006/relationships/image" Target="../media/image3.jpeg"/><Relationship Id="rId7" Type="http://schemas.openxmlformats.org/officeDocument/2006/relationships/diagramColors" Target="../diagrams/colors9.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QuickStyle" Target="../diagrams/quickStyle9.xml"/><Relationship Id="rId5" Type="http://schemas.openxmlformats.org/officeDocument/2006/relationships/diagramLayout" Target="../diagrams/layout9.xml"/><Relationship Id="rId4" Type="http://schemas.openxmlformats.org/officeDocument/2006/relationships/diagramData" Target="../diagrams/data9.xml"/></Relationships>
</file>

<file path=ppt/slides/_rels/slide7.xml.rels><?xml version="1.0" encoding="UTF-8" standalone="yes"?>
<Relationships xmlns="http://schemas.openxmlformats.org/package/2006/relationships"><Relationship Id="rId8" Type="http://schemas.microsoft.com/office/2007/relationships/diagramDrawing" Target="../diagrams/drawing10.xml"/><Relationship Id="rId3" Type="http://schemas.openxmlformats.org/officeDocument/2006/relationships/image" Target="../media/image3.jpeg"/><Relationship Id="rId7" Type="http://schemas.openxmlformats.org/officeDocument/2006/relationships/diagramColors" Target="../diagrams/colors10.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QuickStyle" Target="../diagrams/quickStyle10.xml"/><Relationship Id="rId5" Type="http://schemas.openxmlformats.org/officeDocument/2006/relationships/diagramLayout" Target="../diagrams/layout10.xml"/><Relationship Id="rId4" Type="http://schemas.openxmlformats.org/officeDocument/2006/relationships/diagramData" Target="../diagrams/data10.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7"/>
          <p:cNvSpPr>
            <a:spLocks noChangeArrowheads="1"/>
          </p:cNvSpPr>
          <p:nvPr/>
        </p:nvSpPr>
        <p:spPr bwMode="auto">
          <a:xfrm>
            <a:off x="609600" y="1828800"/>
            <a:ext cx="1482725" cy="4714875"/>
          </a:xfrm>
          <a:prstGeom prst="rect">
            <a:avLst/>
          </a:prstGeom>
          <a:solidFill>
            <a:srgbClr val="EAEAEA"/>
          </a:solidFill>
          <a:ln>
            <a:noFill/>
          </a:ln>
          <a:extLst>
            <a:ext uri="{91240B29-F687-4F45-9708-019B960494DF}">
              <a14:hiddenLine xmlns:a14="http://schemas.microsoft.com/office/drawing/2010/main" w="6350" algn="ctr">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fr-FR" altLang="fr-FR" sz="1800"/>
          </a:p>
        </p:txBody>
      </p:sp>
      <p:pic>
        <p:nvPicPr>
          <p:cNvPr id="2050" name="Picture 2" descr="SYMBOLE-ACAD-quadri-word-A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533400"/>
            <a:ext cx="316230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3"/>
          <p:cNvSpPr>
            <a:spLocks noChangeArrowheads="1"/>
          </p:cNvSpPr>
          <p:nvPr/>
        </p:nvSpPr>
        <p:spPr bwMode="auto">
          <a:xfrm>
            <a:off x="2236788" y="1828800"/>
            <a:ext cx="1482725" cy="987425"/>
          </a:xfrm>
          <a:prstGeom prst="rect">
            <a:avLst/>
          </a:prstGeom>
          <a:solidFill>
            <a:srgbClr val="EAEAEA"/>
          </a:solidFill>
          <a:ln>
            <a:noFill/>
          </a:ln>
          <a:extLst>
            <a:ext uri="{91240B29-F687-4F45-9708-019B960494DF}">
              <a14:hiddenLine xmlns:a14="http://schemas.microsoft.com/office/drawing/2010/main" w="6350" algn="ctr">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fr-FR" altLang="fr-FR" sz="1800"/>
          </a:p>
        </p:txBody>
      </p:sp>
      <p:sp>
        <p:nvSpPr>
          <p:cNvPr id="2052" name="Text Box 4"/>
          <p:cNvSpPr txBox="1">
            <a:spLocks noChangeArrowheads="1"/>
          </p:cNvSpPr>
          <p:nvPr/>
        </p:nvSpPr>
        <p:spPr bwMode="auto">
          <a:xfrm>
            <a:off x="3851275" y="533400"/>
            <a:ext cx="3149600" cy="2266950"/>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2000" tIns="72000" rIns="0" bIns="0"/>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fr-FR" altLang="fr-FR" sz="1800">
              <a:solidFill>
                <a:srgbClr val="008FCB"/>
              </a:solidFill>
            </a:endParaRPr>
          </a:p>
          <a:p>
            <a:pPr eaLnBrk="1" hangingPunct="1">
              <a:spcBef>
                <a:spcPct val="0"/>
              </a:spcBef>
              <a:buFontTx/>
              <a:buNone/>
            </a:pPr>
            <a:endParaRPr lang="fr-FR" altLang="fr-FR" sz="1800">
              <a:solidFill>
                <a:srgbClr val="008FCB"/>
              </a:solidFill>
            </a:endParaRPr>
          </a:p>
          <a:p>
            <a:pPr eaLnBrk="1" hangingPunct="1">
              <a:spcBef>
                <a:spcPct val="0"/>
              </a:spcBef>
              <a:buFontTx/>
              <a:buNone/>
            </a:pPr>
            <a:endParaRPr lang="fr-FR" altLang="fr-FR" sz="1800"/>
          </a:p>
          <a:p>
            <a:pPr eaLnBrk="1" hangingPunct="1">
              <a:spcBef>
                <a:spcPct val="0"/>
              </a:spcBef>
              <a:buFontTx/>
              <a:buNone/>
            </a:pPr>
            <a:endParaRPr lang="fr-FR" altLang="fr-FR" sz="1800"/>
          </a:p>
        </p:txBody>
      </p:sp>
      <p:sp>
        <p:nvSpPr>
          <p:cNvPr id="2054" name="Rectangle 8"/>
          <p:cNvSpPr>
            <a:spLocks noChangeArrowheads="1"/>
          </p:cNvSpPr>
          <p:nvPr/>
        </p:nvSpPr>
        <p:spPr bwMode="auto">
          <a:xfrm>
            <a:off x="2236788" y="5500688"/>
            <a:ext cx="6478587" cy="1042987"/>
          </a:xfrm>
          <a:prstGeom prst="rect">
            <a:avLst/>
          </a:prstGeom>
          <a:solidFill>
            <a:srgbClr val="EAEAEA"/>
          </a:solidFill>
          <a:ln>
            <a:noFill/>
          </a:ln>
          <a:extLst>
            <a:ext uri="{91240B29-F687-4F45-9708-019B960494DF}">
              <a14:hiddenLine xmlns:a14="http://schemas.microsoft.com/office/drawing/2010/main" w="6350" algn="ctr">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fr-FR" altLang="fr-FR" sz="1800"/>
          </a:p>
        </p:txBody>
      </p:sp>
      <p:pic>
        <p:nvPicPr>
          <p:cNvPr id="2055"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19325" y="2971800"/>
            <a:ext cx="6496050" cy="2286000"/>
          </a:xfrm>
          <a:prstGeom prst="rect">
            <a:avLst/>
          </a:prstGeom>
          <a:noFill/>
          <a:ln>
            <a:noFill/>
          </a:ln>
          <a:scene3d>
            <a:camera prst="orthographicFront"/>
            <a:lightRig rig="threePt" dir="t"/>
          </a:scene3d>
          <a:sp3d>
            <a:bevelT w="152400" h="152400"/>
          </a:sp3d>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6" name="Titre 12"/>
          <p:cNvSpPr>
            <a:spLocks noGrp="1"/>
          </p:cNvSpPr>
          <p:nvPr>
            <p:ph type="ctrTitle"/>
          </p:nvPr>
        </p:nvSpPr>
        <p:spPr>
          <a:xfrm>
            <a:off x="2365375" y="3086100"/>
            <a:ext cx="6169025" cy="2057400"/>
          </a:xfrm>
        </p:spPr>
        <p:txBody>
          <a:bodyPr/>
          <a:lstStyle/>
          <a:p>
            <a:r>
              <a:rPr lang="fr-FR" altLang="fr-FR" sz="2800" b="1" dirty="0"/>
              <a:t>Évaluation à l’École </a:t>
            </a:r>
            <a:r>
              <a:rPr lang="fr-FR" altLang="fr-FR" sz="2800" b="1" dirty="0" smtClean="0"/>
              <a:t>maternelle</a:t>
            </a:r>
            <a:endParaRPr lang="fr-FR" altLang="fr-FR" sz="2800" b="1" dirty="0"/>
          </a:p>
        </p:txBody>
      </p:sp>
      <p:sp>
        <p:nvSpPr>
          <p:cNvPr id="2057" name="Sous-titre 13"/>
          <p:cNvSpPr>
            <a:spLocks noGrp="1"/>
          </p:cNvSpPr>
          <p:nvPr>
            <p:ph type="subTitle" idx="1"/>
          </p:nvPr>
        </p:nvSpPr>
        <p:spPr>
          <a:xfrm>
            <a:off x="2362201" y="5643561"/>
            <a:ext cx="6227762" cy="757240"/>
          </a:xfrm>
        </p:spPr>
        <p:txBody>
          <a:bodyPr anchor="b"/>
          <a:lstStyle/>
          <a:p>
            <a:pPr algn="r" eaLnBrk="1" hangingPunct="1"/>
            <a:r>
              <a:rPr lang="fr-FR" altLang="fr-FR" sz="1800" dirty="0"/>
              <a:t>Avril – Mai 2016</a:t>
            </a:r>
          </a:p>
        </p:txBody>
      </p:sp>
      <p:pic>
        <p:nvPicPr>
          <p:cNvPr id="3" name="Image 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368474" y="533400"/>
            <a:ext cx="1391351" cy="1854949"/>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BANDEAU-projet retravaillé"/>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029200" cy="1491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re 5"/>
          <p:cNvSpPr>
            <a:spLocks noGrp="1"/>
          </p:cNvSpPr>
          <p:nvPr>
            <p:ph type="title"/>
          </p:nvPr>
        </p:nvSpPr>
        <p:spPr>
          <a:xfrm>
            <a:off x="5113020" y="152400"/>
            <a:ext cx="3878580" cy="1066800"/>
          </a:xfrm>
          <a:solidFill>
            <a:schemeClr val="bg1">
              <a:lumMod val="85000"/>
              <a:alpha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fr-FR" dirty="0"/>
              <a:t>Les outils</a:t>
            </a:r>
          </a:p>
        </p:txBody>
      </p:sp>
      <p:sp>
        <p:nvSpPr>
          <p:cNvPr id="2" name="Espace réservé de la date 1"/>
          <p:cNvSpPr>
            <a:spLocks noGrp="1"/>
          </p:cNvSpPr>
          <p:nvPr>
            <p:ph type="dt" sz="half" idx="10"/>
          </p:nvPr>
        </p:nvSpPr>
        <p:spPr/>
        <p:txBody>
          <a:bodyPr/>
          <a:lstStyle/>
          <a:p>
            <a:pPr>
              <a:defRPr/>
            </a:pPr>
            <a:r>
              <a:rPr lang="fr-FR"/>
              <a:t>Avril/Mai 2016</a:t>
            </a:r>
            <a:endParaRPr lang="fr-FR" dirty="0"/>
          </a:p>
        </p:txBody>
      </p:sp>
      <p:sp>
        <p:nvSpPr>
          <p:cNvPr id="3" name="Espace réservé du pied de page 2"/>
          <p:cNvSpPr>
            <a:spLocks noGrp="1"/>
          </p:cNvSpPr>
          <p:nvPr>
            <p:ph type="ftr" sz="quarter" idx="11"/>
          </p:nvPr>
        </p:nvSpPr>
        <p:spPr/>
        <p:txBody>
          <a:bodyPr/>
          <a:lstStyle/>
          <a:p>
            <a:pPr>
              <a:defRPr/>
            </a:pPr>
            <a:r>
              <a:rPr lang="fr-FR"/>
              <a:t>Evaluation maternelle - Formation de formateurs</a:t>
            </a:r>
            <a:endParaRPr lang="fr-FR" dirty="0"/>
          </a:p>
        </p:txBody>
      </p:sp>
      <p:sp>
        <p:nvSpPr>
          <p:cNvPr id="4" name="Espace réservé du numéro de diapositive 3"/>
          <p:cNvSpPr>
            <a:spLocks noGrp="1"/>
          </p:cNvSpPr>
          <p:nvPr>
            <p:ph type="sldNum" sz="quarter" idx="12"/>
          </p:nvPr>
        </p:nvSpPr>
        <p:spPr/>
        <p:txBody>
          <a:bodyPr/>
          <a:lstStyle/>
          <a:p>
            <a:pPr>
              <a:defRPr/>
            </a:pPr>
            <a:fld id="{FA65EE72-C364-40E0-A8B1-8A1F07859900}" type="slidenum">
              <a:rPr lang="fr-FR" smtClean="0"/>
              <a:pPr>
                <a:defRPr/>
              </a:pPr>
              <a:t>10</a:t>
            </a:fld>
            <a:endParaRPr lang="fr-FR"/>
          </a:p>
        </p:txBody>
      </p:sp>
      <p:sp>
        <p:nvSpPr>
          <p:cNvPr id="5" name="Rectangle à coins arrondis 4"/>
          <p:cNvSpPr/>
          <p:nvPr/>
        </p:nvSpPr>
        <p:spPr>
          <a:xfrm>
            <a:off x="478536" y="2137689"/>
            <a:ext cx="8229600" cy="609598"/>
          </a:xfrm>
          <a:prstGeom prst="roundRect">
            <a:avLst/>
          </a:prstGeom>
          <a:solidFill>
            <a:srgbClr val="FFFF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rgbClr val="002060"/>
                </a:solidFill>
              </a:rPr>
              <a:t>La conception et/ou l’utilisation des outils </a:t>
            </a:r>
            <a:r>
              <a:rPr lang="fr-FR" b="1" dirty="0">
                <a:solidFill>
                  <a:srgbClr val="FF0000"/>
                </a:solidFill>
              </a:rPr>
              <a:t>ne constitue pas un préalable</a:t>
            </a:r>
            <a:r>
              <a:rPr lang="fr-FR" b="1" dirty="0">
                <a:solidFill>
                  <a:srgbClr val="002060"/>
                </a:solidFill>
              </a:rPr>
              <a:t>. </a:t>
            </a:r>
          </a:p>
        </p:txBody>
      </p:sp>
      <p:sp>
        <p:nvSpPr>
          <p:cNvPr id="9" name="Rectangle à coins arrondis 8"/>
          <p:cNvSpPr/>
          <p:nvPr/>
        </p:nvSpPr>
        <p:spPr>
          <a:xfrm>
            <a:off x="914400" y="3665776"/>
            <a:ext cx="7467600" cy="609598"/>
          </a:xfrm>
          <a:prstGeom prst="roundRect">
            <a:avLst/>
          </a:prstGeom>
          <a:solidFill>
            <a:srgbClr val="FF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rgbClr val="002060"/>
                </a:solidFill>
              </a:rPr>
              <a:t>Le préalable, c’est la </a:t>
            </a:r>
            <a:r>
              <a:rPr lang="fr-FR" b="1" dirty="0">
                <a:solidFill>
                  <a:schemeClr val="bg1"/>
                </a:solidFill>
              </a:rPr>
              <a:t>réflexion collective sur la progressivité</a:t>
            </a:r>
          </a:p>
        </p:txBody>
      </p:sp>
    </p:spTree>
    <p:extLst>
      <p:ext uri="{BB962C8B-B14F-4D97-AF65-F5344CB8AC3E}">
        <p14:creationId xmlns:p14="http://schemas.microsoft.com/office/powerpoint/2010/main" val="146748252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pPr>
              <a:defRPr/>
            </a:pPr>
            <a:r>
              <a:rPr lang="fr-FR"/>
              <a:t>Avril/Mai 2016</a:t>
            </a:r>
            <a:endParaRPr lang="fr-FR" dirty="0"/>
          </a:p>
        </p:txBody>
      </p:sp>
      <p:sp>
        <p:nvSpPr>
          <p:cNvPr id="4" name="Espace réservé du pied de page 3"/>
          <p:cNvSpPr>
            <a:spLocks noGrp="1"/>
          </p:cNvSpPr>
          <p:nvPr>
            <p:ph type="ftr" sz="quarter" idx="11"/>
          </p:nvPr>
        </p:nvSpPr>
        <p:spPr/>
        <p:txBody>
          <a:bodyPr/>
          <a:lstStyle/>
          <a:p>
            <a:pPr>
              <a:defRPr/>
            </a:pPr>
            <a:r>
              <a:rPr lang="fr-FR"/>
              <a:t>Evaluation maternelle - Formation de formateurs</a:t>
            </a:r>
            <a:endParaRPr lang="fr-FR" dirty="0"/>
          </a:p>
        </p:txBody>
      </p:sp>
      <p:sp>
        <p:nvSpPr>
          <p:cNvPr id="5" name="Espace réservé du numéro de diapositive 4"/>
          <p:cNvSpPr>
            <a:spLocks noGrp="1"/>
          </p:cNvSpPr>
          <p:nvPr>
            <p:ph type="sldNum" sz="quarter" idx="12"/>
          </p:nvPr>
        </p:nvSpPr>
        <p:spPr/>
        <p:txBody>
          <a:bodyPr/>
          <a:lstStyle/>
          <a:p>
            <a:pPr>
              <a:defRPr/>
            </a:pPr>
            <a:fld id="{FA65EE72-C364-40E0-A8B1-8A1F07859900}" type="slidenum">
              <a:rPr lang="fr-FR" smtClean="0"/>
              <a:pPr>
                <a:defRPr/>
              </a:pPr>
              <a:t>11</a:t>
            </a:fld>
            <a:endParaRPr lang="fr-FR"/>
          </a:p>
        </p:txBody>
      </p:sp>
      <p:sp>
        <p:nvSpPr>
          <p:cNvPr id="6" name="Titre 5"/>
          <p:cNvSpPr>
            <a:spLocks noGrp="1"/>
          </p:cNvSpPr>
          <p:nvPr>
            <p:ph type="title"/>
          </p:nvPr>
        </p:nvSpPr>
        <p:spPr>
          <a:xfrm>
            <a:off x="4643120" y="179137"/>
            <a:ext cx="4495800" cy="1066800"/>
          </a:xfrm>
          <a:solidFill>
            <a:schemeClr val="bg1">
              <a:lumMod val="85000"/>
              <a:alpha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fr-FR" dirty="0"/>
              <a:t>Textes et documents</a:t>
            </a:r>
          </a:p>
        </p:txBody>
      </p:sp>
      <p:sp>
        <p:nvSpPr>
          <p:cNvPr id="7" name="Rectangle à coins arrondis 6">
            <a:hlinkClick r:id="rId2"/>
          </p:cNvPr>
          <p:cNvSpPr/>
          <p:nvPr/>
        </p:nvSpPr>
        <p:spPr>
          <a:xfrm>
            <a:off x="533400" y="1828800"/>
            <a:ext cx="8001000" cy="2438400"/>
          </a:xfrm>
          <a:prstGeom prst="roundRect">
            <a:avLst/>
          </a:prstGeom>
          <a:solidFill>
            <a:schemeClr val="bg1">
              <a:lumMod val="8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dirty="0">
                <a:solidFill>
                  <a:srgbClr val="002060"/>
                </a:solidFill>
              </a:rPr>
              <a:t>BO n° 3 du 21 janvier 2016 : modalités de suivi et d'évaluation des apprentissages des élèves au cycle 1 :</a:t>
            </a:r>
          </a:p>
          <a:p>
            <a:pPr marL="285750" indent="-285750">
              <a:buFont typeface="Arial" panose="020B0604020202020204" pitchFamily="34" charset="0"/>
              <a:buChar char="•"/>
            </a:pPr>
            <a:r>
              <a:rPr lang="fr-FR" dirty="0">
                <a:solidFill>
                  <a:srgbClr val="002060"/>
                </a:solidFill>
                <a:hlinkClick r:id="rId3"/>
              </a:rPr>
              <a:t>Décret n° 2015-1929 du 31 décembre 2015 relatif à l'évaluation des acquis scolaires des élèves et au livret scolaire, à l'école et au collège (article 8)</a:t>
            </a:r>
            <a:endParaRPr lang="fr-FR" dirty="0">
              <a:solidFill>
                <a:srgbClr val="002060"/>
              </a:solidFill>
            </a:endParaRPr>
          </a:p>
          <a:p>
            <a:pPr marL="285750" indent="-285750">
              <a:buFont typeface="Arial" panose="020B0604020202020204" pitchFamily="34" charset="0"/>
              <a:buChar char="•"/>
            </a:pPr>
            <a:r>
              <a:rPr lang="fr-FR" dirty="0">
                <a:solidFill>
                  <a:srgbClr val="002060"/>
                </a:solidFill>
                <a:hlinkClick r:id="rId4"/>
              </a:rPr>
              <a:t>Arrêté du 31 décembre 2015 portant le modèle national de la synthèse des acquis scolaires de l'élève à l'issue de la dernière année de scolarité à l'école maternelle</a:t>
            </a:r>
            <a:endParaRPr lang="fr-FR" dirty="0">
              <a:solidFill>
                <a:srgbClr val="002060"/>
              </a:solidFill>
            </a:endParaRPr>
          </a:p>
        </p:txBody>
      </p:sp>
      <p:pic>
        <p:nvPicPr>
          <p:cNvPr id="9" name="Espace réservé du contenu 3">
            <a:hlinkClick r:id="rId5"/>
          </p:cNvPr>
          <p:cNvPicPr>
            <a:picLocks noGrp="1" noChangeAspect="1"/>
          </p:cNvPicPr>
          <p:nvPr>
            <p:ph idx="1"/>
          </p:nvPr>
        </p:nvPicPr>
        <p:blipFill>
          <a:blip r:embed="rId6"/>
          <a:stretch>
            <a:fillRect/>
          </a:stretch>
        </p:blipFill>
        <p:spPr>
          <a:xfrm>
            <a:off x="2652711" y="4819583"/>
            <a:ext cx="3762375" cy="1047750"/>
          </a:xfrm>
          <a:prstGeom prst="rect">
            <a:avLst/>
          </a:prstGeom>
        </p:spPr>
      </p:pic>
    </p:spTree>
    <p:extLst>
      <p:ext uri="{BB962C8B-B14F-4D97-AF65-F5344CB8AC3E}">
        <p14:creationId xmlns:p14="http://schemas.microsoft.com/office/powerpoint/2010/main" val="32616291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BANDEAU-projet retravaillé"/>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029200" cy="1491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re 5"/>
          <p:cNvSpPr>
            <a:spLocks noGrp="1"/>
          </p:cNvSpPr>
          <p:nvPr>
            <p:ph type="title"/>
          </p:nvPr>
        </p:nvSpPr>
        <p:spPr>
          <a:xfrm>
            <a:off x="4432300" y="212598"/>
            <a:ext cx="4711700" cy="1066800"/>
          </a:xfrm>
          <a:solidFill>
            <a:schemeClr val="bg1">
              <a:lumMod val="85000"/>
              <a:alpha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r>
              <a:rPr lang="fr-FR" sz="2800" dirty="0"/>
              <a:t>Les mots clés de la refondation</a:t>
            </a:r>
          </a:p>
        </p:txBody>
      </p:sp>
      <p:sp>
        <p:nvSpPr>
          <p:cNvPr id="2" name="Espace réservé de la date 1"/>
          <p:cNvSpPr>
            <a:spLocks noGrp="1"/>
          </p:cNvSpPr>
          <p:nvPr>
            <p:ph type="dt" sz="half" idx="10"/>
          </p:nvPr>
        </p:nvSpPr>
        <p:spPr/>
        <p:txBody>
          <a:bodyPr/>
          <a:lstStyle/>
          <a:p>
            <a:pPr>
              <a:defRPr/>
            </a:pPr>
            <a:r>
              <a:rPr lang="fr-FR"/>
              <a:t>Avril/Mai 2016</a:t>
            </a:r>
            <a:endParaRPr lang="fr-FR" dirty="0"/>
          </a:p>
        </p:txBody>
      </p:sp>
      <p:sp>
        <p:nvSpPr>
          <p:cNvPr id="3" name="Espace réservé du pied de page 2"/>
          <p:cNvSpPr>
            <a:spLocks noGrp="1"/>
          </p:cNvSpPr>
          <p:nvPr>
            <p:ph type="ftr" sz="quarter" idx="11"/>
          </p:nvPr>
        </p:nvSpPr>
        <p:spPr/>
        <p:txBody>
          <a:bodyPr/>
          <a:lstStyle/>
          <a:p>
            <a:pPr>
              <a:defRPr/>
            </a:pPr>
            <a:r>
              <a:rPr lang="fr-FR"/>
              <a:t>Evaluation maternelle - Formation de formateurs</a:t>
            </a:r>
            <a:endParaRPr lang="fr-FR" dirty="0"/>
          </a:p>
        </p:txBody>
      </p:sp>
      <p:sp>
        <p:nvSpPr>
          <p:cNvPr id="4" name="Espace réservé du numéro de diapositive 3"/>
          <p:cNvSpPr>
            <a:spLocks noGrp="1"/>
          </p:cNvSpPr>
          <p:nvPr>
            <p:ph type="sldNum" sz="quarter" idx="12"/>
          </p:nvPr>
        </p:nvSpPr>
        <p:spPr/>
        <p:txBody>
          <a:bodyPr/>
          <a:lstStyle/>
          <a:p>
            <a:pPr>
              <a:defRPr/>
            </a:pPr>
            <a:fld id="{FA65EE72-C364-40E0-A8B1-8A1F07859900}" type="slidenum">
              <a:rPr lang="fr-FR" smtClean="0"/>
              <a:pPr>
                <a:defRPr/>
              </a:pPr>
              <a:t>2</a:t>
            </a:fld>
            <a:endParaRPr lang="fr-FR"/>
          </a:p>
        </p:txBody>
      </p:sp>
      <p:sp>
        <p:nvSpPr>
          <p:cNvPr id="8" name="Ellipse 7"/>
          <p:cNvSpPr/>
          <p:nvPr/>
        </p:nvSpPr>
        <p:spPr>
          <a:xfrm>
            <a:off x="152400" y="1655602"/>
            <a:ext cx="4267200" cy="1524000"/>
          </a:xfrm>
          <a:prstGeom prst="ellipse">
            <a:avLst/>
          </a:prstGeom>
          <a:solidFill>
            <a:schemeClr val="accent2">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900" b="1" dirty="0">
                <a:solidFill>
                  <a:srgbClr val="002060"/>
                </a:solidFill>
              </a:rPr>
              <a:t>Equilibre</a:t>
            </a:r>
          </a:p>
        </p:txBody>
      </p:sp>
      <p:sp>
        <p:nvSpPr>
          <p:cNvPr id="10" name="Ellipse 9"/>
          <p:cNvSpPr/>
          <p:nvPr/>
        </p:nvSpPr>
        <p:spPr>
          <a:xfrm>
            <a:off x="2438400" y="3261405"/>
            <a:ext cx="4267200" cy="1524000"/>
          </a:xfrm>
          <a:prstGeom prst="ellipse">
            <a:avLst/>
          </a:prstGeom>
          <a:solidFill>
            <a:srgbClr val="FFFF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900" b="1" dirty="0">
                <a:solidFill>
                  <a:srgbClr val="002060"/>
                </a:solidFill>
              </a:rPr>
              <a:t>Apprentissages</a:t>
            </a:r>
          </a:p>
        </p:txBody>
      </p:sp>
      <p:sp>
        <p:nvSpPr>
          <p:cNvPr id="11" name="Ellipse 10"/>
          <p:cNvSpPr/>
          <p:nvPr/>
        </p:nvSpPr>
        <p:spPr>
          <a:xfrm>
            <a:off x="4432300" y="4797613"/>
            <a:ext cx="4267200" cy="1524000"/>
          </a:xfrm>
          <a:prstGeom prst="ellipse">
            <a:avLst/>
          </a:prstGeom>
          <a:solidFill>
            <a:srgbClr val="92D05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900" b="1" dirty="0">
                <a:solidFill>
                  <a:srgbClr val="002060"/>
                </a:solidFill>
              </a:rPr>
              <a:t>Bienveillance</a:t>
            </a:r>
          </a:p>
        </p:txBody>
      </p:sp>
    </p:spTree>
    <p:extLst>
      <p:ext uri="{BB962C8B-B14F-4D97-AF65-F5344CB8AC3E}">
        <p14:creationId xmlns:p14="http://schemas.microsoft.com/office/powerpoint/2010/main" val="23254239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BANDEAU-projet retravaillé"/>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029200" cy="1491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re 5"/>
          <p:cNvSpPr>
            <a:spLocks noGrp="1"/>
          </p:cNvSpPr>
          <p:nvPr>
            <p:ph type="title"/>
          </p:nvPr>
        </p:nvSpPr>
        <p:spPr>
          <a:xfrm>
            <a:off x="4648200" y="212598"/>
            <a:ext cx="4495800" cy="1066800"/>
          </a:xfrm>
          <a:solidFill>
            <a:schemeClr val="bg1">
              <a:lumMod val="85000"/>
              <a:alpha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fr-FR" dirty="0"/>
              <a:t>Un rappel…</a:t>
            </a:r>
          </a:p>
        </p:txBody>
      </p:sp>
      <p:sp>
        <p:nvSpPr>
          <p:cNvPr id="2" name="Espace réservé de la date 1"/>
          <p:cNvSpPr>
            <a:spLocks noGrp="1"/>
          </p:cNvSpPr>
          <p:nvPr>
            <p:ph type="dt" sz="half" idx="10"/>
          </p:nvPr>
        </p:nvSpPr>
        <p:spPr/>
        <p:txBody>
          <a:bodyPr/>
          <a:lstStyle/>
          <a:p>
            <a:pPr>
              <a:defRPr/>
            </a:pPr>
            <a:r>
              <a:rPr lang="fr-FR"/>
              <a:t>Avril/Mai 2016</a:t>
            </a:r>
            <a:endParaRPr lang="fr-FR" dirty="0"/>
          </a:p>
        </p:txBody>
      </p:sp>
      <p:sp>
        <p:nvSpPr>
          <p:cNvPr id="3" name="Espace réservé du pied de page 2"/>
          <p:cNvSpPr>
            <a:spLocks noGrp="1"/>
          </p:cNvSpPr>
          <p:nvPr>
            <p:ph type="ftr" sz="quarter" idx="11"/>
          </p:nvPr>
        </p:nvSpPr>
        <p:spPr/>
        <p:txBody>
          <a:bodyPr/>
          <a:lstStyle/>
          <a:p>
            <a:pPr>
              <a:defRPr/>
            </a:pPr>
            <a:r>
              <a:rPr lang="fr-FR"/>
              <a:t>Evaluation maternelle - Formation de formateurs</a:t>
            </a:r>
            <a:endParaRPr lang="fr-FR" dirty="0"/>
          </a:p>
        </p:txBody>
      </p:sp>
      <p:sp>
        <p:nvSpPr>
          <p:cNvPr id="4" name="Espace réservé du numéro de diapositive 3"/>
          <p:cNvSpPr>
            <a:spLocks noGrp="1"/>
          </p:cNvSpPr>
          <p:nvPr>
            <p:ph type="sldNum" sz="quarter" idx="12"/>
          </p:nvPr>
        </p:nvSpPr>
        <p:spPr/>
        <p:txBody>
          <a:bodyPr/>
          <a:lstStyle/>
          <a:p>
            <a:pPr>
              <a:defRPr/>
            </a:pPr>
            <a:fld id="{FA65EE72-C364-40E0-A8B1-8A1F07859900}" type="slidenum">
              <a:rPr lang="fr-FR" smtClean="0"/>
              <a:pPr>
                <a:defRPr/>
              </a:pPr>
              <a:t>3</a:t>
            </a:fld>
            <a:endParaRPr lang="fr-FR"/>
          </a:p>
        </p:txBody>
      </p:sp>
      <p:sp>
        <p:nvSpPr>
          <p:cNvPr id="9" name="Ellipse 8"/>
          <p:cNvSpPr/>
          <p:nvPr/>
        </p:nvSpPr>
        <p:spPr>
          <a:xfrm>
            <a:off x="0" y="2730403"/>
            <a:ext cx="1259840" cy="1787203"/>
          </a:xfrm>
          <a:prstGeom prst="ellipse">
            <a:avLst/>
          </a:prstGeom>
          <a:solidFill>
            <a:schemeClr val="bg1">
              <a:lumMod val="8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rgbClr val="002060"/>
                </a:solidFill>
              </a:rPr>
              <a:t>Enfant</a:t>
            </a:r>
          </a:p>
        </p:txBody>
      </p:sp>
      <p:sp>
        <p:nvSpPr>
          <p:cNvPr id="14" name="Rectangle à coins arrondis 13"/>
          <p:cNvSpPr/>
          <p:nvPr/>
        </p:nvSpPr>
        <p:spPr>
          <a:xfrm>
            <a:off x="1752600" y="1540002"/>
            <a:ext cx="5638800" cy="806196"/>
          </a:xfrm>
          <a:prstGeom prst="roundRect">
            <a:avLst/>
          </a:prstGeom>
          <a:solidFill>
            <a:schemeClr val="bg1">
              <a:lumMod val="8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rgbClr val="002060"/>
                </a:solidFill>
              </a:rPr>
              <a:t>Développement sensoriel</a:t>
            </a:r>
          </a:p>
        </p:txBody>
      </p:sp>
      <p:sp>
        <p:nvSpPr>
          <p:cNvPr id="17" name="Rectangle à coins arrondis 16"/>
          <p:cNvSpPr/>
          <p:nvPr/>
        </p:nvSpPr>
        <p:spPr>
          <a:xfrm>
            <a:off x="1752600" y="2133600"/>
            <a:ext cx="5638800" cy="806196"/>
          </a:xfrm>
          <a:prstGeom prst="roundRect">
            <a:avLst/>
          </a:prstGeom>
          <a:solidFill>
            <a:schemeClr val="bg1">
              <a:lumMod val="8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rgbClr val="002060"/>
                </a:solidFill>
              </a:rPr>
              <a:t>Développement moteur</a:t>
            </a:r>
          </a:p>
        </p:txBody>
      </p:sp>
      <p:sp>
        <p:nvSpPr>
          <p:cNvPr id="18" name="Rectangle à coins arrondis 17"/>
          <p:cNvSpPr/>
          <p:nvPr/>
        </p:nvSpPr>
        <p:spPr>
          <a:xfrm>
            <a:off x="1752600" y="2730403"/>
            <a:ext cx="5638800" cy="806196"/>
          </a:xfrm>
          <a:prstGeom prst="roundRect">
            <a:avLst/>
          </a:prstGeom>
          <a:solidFill>
            <a:schemeClr val="bg1">
              <a:lumMod val="8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rgbClr val="002060"/>
                </a:solidFill>
              </a:rPr>
              <a:t>Développement cognitif</a:t>
            </a:r>
          </a:p>
        </p:txBody>
      </p:sp>
      <p:sp>
        <p:nvSpPr>
          <p:cNvPr id="19" name="Rectangle à coins arrondis 18"/>
          <p:cNvSpPr/>
          <p:nvPr/>
        </p:nvSpPr>
        <p:spPr>
          <a:xfrm>
            <a:off x="1752600" y="3327206"/>
            <a:ext cx="5638800" cy="806196"/>
          </a:xfrm>
          <a:prstGeom prst="roundRect">
            <a:avLst/>
          </a:prstGeom>
          <a:solidFill>
            <a:schemeClr val="bg1">
              <a:lumMod val="8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rgbClr val="002060"/>
                </a:solidFill>
              </a:rPr>
              <a:t>Développement social</a:t>
            </a:r>
          </a:p>
        </p:txBody>
      </p:sp>
      <p:sp>
        <p:nvSpPr>
          <p:cNvPr id="20" name="Rectangle à coins arrondis 19"/>
          <p:cNvSpPr/>
          <p:nvPr/>
        </p:nvSpPr>
        <p:spPr>
          <a:xfrm>
            <a:off x="1752600" y="3923053"/>
            <a:ext cx="5638800" cy="806196"/>
          </a:xfrm>
          <a:prstGeom prst="roundRect">
            <a:avLst/>
          </a:prstGeom>
          <a:solidFill>
            <a:srgbClr val="FFFF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rgbClr val="002060"/>
                </a:solidFill>
              </a:rPr>
              <a:t>Développement de l’estime de soi (et des autres…)</a:t>
            </a:r>
          </a:p>
        </p:txBody>
      </p:sp>
      <p:sp>
        <p:nvSpPr>
          <p:cNvPr id="21" name="Rectangle à coins arrondis 20"/>
          <p:cNvSpPr/>
          <p:nvPr/>
        </p:nvSpPr>
        <p:spPr>
          <a:xfrm>
            <a:off x="1752600" y="4517606"/>
            <a:ext cx="5638800" cy="806196"/>
          </a:xfrm>
          <a:prstGeom prst="roundRect">
            <a:avLst/>
          </a:prstGeom>
          <a:solidFill>
            <a:schemeClr val="bg1">
              <a:lumMod val="8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rgbClr val="002060"/>
                </a:solidFill>
              </a:rPr>
              <a:t>Épanouissement affectif</a:t>
            </a:r>
          </a:p>
        </p:txBody>
      </p:sp>
      <p:sp>
        <p:nvSpPr>
          <p:cNvPr id="22" name="Rectangle à coins arrondis 21"/>
          <p:cNvSpPr/>
          <p:nvPr/>
        </p:nvSpPr>
        <p:spPr>
          <a:xfrm>
            <a:off x="1752600" y="5113453"/>
            <a:ext cx="5638800" cy="806196"/>
          </a:xfrm>
          <a:prstGeom prst="roundRect">
            <a:avLst/>
          </a:prstGeom>
          <a:solidFill>
            <a:schemeClr val="bg1">
              <a:lumMod val="8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rgbClr val="002060"/>
                </a:solidFill>
              </a:rPr>
              <a:t>Développement de l’envie et du plaisir d’apprendre</a:t>
            </a:r>
          </a:p>
        </p:txBody>
      </p:sp>
      <p:sp>
        <p:nvSpPr>
          <p:cNvPr id="23" name="Ellipse 22"/>
          <p:cNvSpPr/>
          <p:nvPr/>
        </p:nvSpPr>
        <p:spPr>
          <a:xfrm>
            <a:off x="7884160" y="2730403"/>
            <a:ext cx="1259840" cy="1787203"/>
          </a:xfrm>
          <a:prstGeom prst="ellipse">
            <a:avLst/>
          </a:prstGeom>
          <a:solidFill>
            <a:schemeClr val="bg1">
              <a:lumMod val="8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rgbClr val="002060"/>
                </a:solidFill>
              </a:rPr>
              <a:t>Elève </a:t>
            </a:r>
          </a:p>
        </p:txBody>
      </p:sp>
      <p:cxnSp>
        <p:nvCxnSpPr>
          <p:cNvPr id="24" name="Connecteur droit avec flèche 23"/>
          <p:cNvCxnSpPr>
            <a:stCxn id="9" idx="6"/>
            <a:endCxn id="14" idx="1"/>
          </p:cNvCxnSpPr>
          <p:nvPr/>
        </p:nvCxnSpPr>
        <p:spPr>
          <a:xfrm flipV="1">
            <a:off x="1259840" y="1943100"/>
            <a:ext cx="492760" cy="168090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7" name="Connecteur droit avec flèche 26"/>
          <p:cNvCxnSpPr>
            <a:stCxn id="9" idx="6"/>
          </p:cNvCxnSpPr>
          <p:nvPr/>
        </p:nvCxnSpPr>
        <p:spPr>
          <a:xfrm flipV="1">
            <a:off x="1259840" y="2393077"/>
            <a:ext cx="492760" cy="123092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0" name="Connecteur droit avec flèche 29"/>
          <p:cNvCxnSpPr>
            <a:stCxn id="9" idx="6"/>
            <a:endCxn id="18" idx="1"/>
          </p:cNvCxnSpPr>
          <p:nvPr/>
        </p:nvCxnSpPr>
        <p:spPr>
          <a:xfrm flipV="1">
            <a:off x="1259840" y="3133501"/>
            <a:ext cx="492760" cy="49050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3" name="Connecteur droit avec flèche 32"/>
          <p:cNvCxnSpPr>
            <a:stCxn id="9" idx="6"/>
            <a:endCxn id="19" idx="1"/>
          </p:cNvCxnSpPr>
          <p:nvPr/>
        </p:nvCxnSpPr>
        <p:spPr>
          <a:xfrm>
            <a:off x="1259840" y="3624005"/>
            <a:ext cx="492760" cy="10629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4" name="Connecteur droit avec flèche 33"/>
          <p:cNvCxnSpPr>
            <a:stCxn id="9" idx="6"/>
            <a:endCxn id="20" idx="1"/>
          </p:cNvCxnSpPr>
          <p:nvPr/>
        </p:nvCxnSpPr>
        <p:spPr>
          <a:xfrm>
            <a:off x="1259840" y="3624005"/>
            <a:ext cx="492760" cy="70214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5" name="Connecteur droit avec flèche 34"/>
          <p:cNvCxnSpPr>
            <a:stCxn id="9" idx="6"/>
            <a:endCxn id="21" idx="1"/>
          </p:cNvCxnSpPr>
          <p:nvPr/>
        </p:nvCxnSpPr>
        <p:spPr>
          <a:xfrm>
            <a:off x="1259840" y="3624005"/>
            <a:ext cx="492760" cy="129669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6" name="Connecteur droit avec flèche 35"/>
          <p:cNvCxnSpPr>
            <a:stCxn id="9" idx="6"/>
            <a:endCxn id="22" idx="1"/>
          </p:cNvCxnSpPr>
          <p:nvPr/>
        </p:nvCxnSpPr>
        <p:spPr>
          <a:xfrm>
            <a:off x="1259840" y="3624005"/>
            <a:ext cx="492760" cy="189254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5" name="Connecteur droit avec flèche 44"/>
          <p:cNvCxnSpPr>
            <a:stCxn id="14" idx="3"/>
            <a:endCxn id="23" idx="2"/>
          </p:cNvCxnSpPr>
          <p:nvPr/>
        </p:nvCxnSpPr>
        <p:spPr>
          <a:xfrm>
            <a:off x="7391400" y="1943100"/>
            <a:ext cx="492760" cy="168090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8" name="Connecteur droit avec flèche 47"/>
          <p:cNvCxnSpPr>
            <a:stCxn id="17" idx="3"/>
            <a:endCxn id="23" idx="2"/>
          </p:cNvCxnSpPr>
          <p:nvPr/>
        </p:nvCxnSpPr>
        <p:spPr>
          <a:xfrm>
            <a:off x="7391400" y="2536698"/>
            <a:ext cx="492760" cy="108730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9" name="Connecteur droit avec flèche 48"/>
          <p:cNvCxnSpPr>
            <a:stCxn id="18" idx="3"/>
            <a:endCxn id="23" idx="2"/>
          </p:cNvCxnSpPr>
          <p:nvPr/>
        </p:nvCxnSpPr>
        <p:spPr>
          <a:xfrm>
            <a:off x="7391400" y="3133501"/>
            <a:ext cx="492760" cy="49050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0" name="Connecteur droit avec flèche 49"/>
          <p:cNvCxnSpPr>
            <a:stCxn id="19" idx="3"/>
            <a:endCxn id="23" idx="2"/>
          </p:cNvCxnSpPr>
          <p:nvPr/>
        </p:nvCxnSpPr>
        <p:spPr>
          <a:xfrm flipV="1">
            <a:off x="7391400" y="3624005"/>
            <a:ext cx="492760" cy="10629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2" name="Connecteur droit avec flèche 51"/>
          <p:cNvCxnSpPr>
            <a:stCxn id="20" idx="3"/>
            <a:endCxn id="23" idx="2"/>
          </p:cNvCxnSpPr>
          <p:nvPr/>
        </p:nvCxnSpPr>
        <p:spPr>
          <a:xfrm flipV="1">
            <a:off x="7391400" y="3624005"/>
            <a:ext cx="492760" cy="70214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3" name="Connecteur droit avec flèche 52"/>
          <p:cNvCxnSpPr>
            <a:stCxn id="21" idx="3"/>
            <a:endCxn id="23" idx="2"/>
          </p:cNvCxnSpPr>
          <p:nvPr/>
        </p:nvCxnSpPr>
        <p:spPr>
          <a:xfrm flipV="1">
            <a:off x="7391400" y="3624005"/>
            <a:ext cx="492760" cy="129669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4" name="Connecteur droit avec flèche 53"/>
          <p:cNvCxnSpPr>
            <a:stCxn id="22" idx="3"/>
            <a:endCxn id="23" idx="2"/>
          </p:cNvCxnSpPr>
          <p:nvPr/>
        </p:nvCxnSpPr>
        <p:spPr>
          <a:xfrm flipV="1">
            <a:off x="7391400" y="3624005"/>
            <a:ext cx="492760" cy="189254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0677313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BANDEAU-projet retravaillé"/>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029200" cy="1491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re 5"/>
          <p:cNvSpPr>
            <a:spLocks noGrp="1"/>
          </p:cNvSpPr>
          <p:nvPr>
            <p:ph type="title"/>
          </p:nvPr>
        </p:nvSpPr>
        <p:spPr>
          <a:xfrm>
            <a:off x="4648200" y="212598"/>
            <a:ext cx="4495800" cy="1066800"/>
          </a:xfrm>
          <a:solidFill>
            <a:schemeClr val="bg1">
              <a:lumMod val="85000"/>
              <a:alpha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fr-FR" dirty="0"/>
              <a:t>La circulaire de rentrée</a:t>
            </a:r>
            <a:br>
              <a:rPr lang="fr-FR" dirty="0"/>
            </a:br>
            <a:r>
              <a:rPr lang="fr-FR" dirty="0"/>
              <a:t>Un cadre global</a:t>
            </a:r>
          </a:p>
        </p:txBody>
      </p:sp>
      <p:sp>
        <p:nvSpPr>
          <p:cNvPr id="2" name="Espace réservé de la date 1"/>
          <p:cNvSpPr>
            <a:spLocks noGrp="1"/>
          </p:cNvSpPr>
          <p:nvPr>
            <p:ph type="dt" sz="half" idx="10"/>
          </p:nvPr>
        </p:nvSpPr>
        <p:spPr/>
        <p:txBody>
          <a:bodyPr/>
          <a:lstStyle/>
          <a:p>
            <a:pPr>
              <a:defRPr/>
            </a:pPr>
            <a:r>
              <a:rPr lang="fr-FR"/>
              <a:t>Avril/Mai 2016</a:t>
            </a:r>
            <a:endParaRPr lang="fr-FR" dirty="0"/>
          </a:p>
        </p:txBody>
      </p:sp>
      <p:sp>
        <p:nvSpPr>
          <p:cNvPr id="3" name="Espace réservé du pied de page 2"/>
          <p:cNvSpPr>
            <a:spLocks noGrp="1"/>
          </p:cNvSpPr>
          <p:nvPr>
            <p:ph type="ftr" sz="quarter" idx="11"/>
          </p:nvPr>
        </p:nvSpPr>
        <p:spPr/>
        <p:txBody>
          <a:bodyPr/>
          <a:lstStyle/>
          <a:p>
            <a:pPr>
              <a:defRPr/>
            </a:pPr>
            <a:r>
              <a:rPr lang="fr-FR"/>
              <a:t>Evaluation maternelle - Formation de formateurs</a:t>
            </a:r>
            <a:endParaRPr lang="fr-FR" dirty="0"/>
          </a:p>
        </p:txBody>
      </p:sp>
      <p:sp>
        <p:nvSpPr>
          <p:cNvPr id="4" name="Espace réservé du numéro de diapositive 3"/>
          <p:cNvSpPr>
            <a:spLocks noGrp="1"/>
          </p:cNvSpPr>
          <p:nvPr>
            <p:ph type="sldNum" sz="quarter" idx="12"/>
          </p:nvPr>
        </p:nvSpPr>
        <p:spPr/>
        <p:txBody>
          <a:bodyPr/>
          <a:lstStyle/>
          <a:p>
            <a:pPr>
              <a:defRPr/>
            </a:pPr>
            <a:fld id="{FA65EE72-C364-40E0-A8B1-8A1F07859900}" type="slidenum">
              <a:rPr lang="fr-FR" smtClean="0"/>
              <a:pPr>
                <a:defRPr/>
              </a:pPr>
              <a:t>4</a:t>
            </a:fld>
            <a:endParaRPr lang="fr-FR"/>
          </a:p>
        </p:txBody>
      </p:sp>
      <p:sp>
        <p:nvSpPr>
          <p:cNvPr id="7" name="Ellipse 6"/>
          <p:cNvSpPr/>
          <p:nvPr/>
        </p:nvSpPr>
        <p:spPr>
          <a:xfrm>
            <a:off x="152400" y="1704594"/>
            <a:ext cx="8991600" cy="1371600"/>
          </a:xfrm>
          <a:prstGeom prst="ellipse">
            <a:avLst/>
          </a:prstGeom>
          <a:solidFill>
            <a:schemeClr val="bg1">
              <a:lumMod val="8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solidFill>
                  <a:srgbClr val="002060"/>
                </a:solidFill>
              </a:rPr>
              <a:t>Concerne l’ensemble de la scolarité</a:t>
            </a:r>
          </a:p>
        </p:txBody>
      </p:sp>
      <p:sp>
        <p:nvSpPr>
          <p:cNvPr id="10" name="Ellipse 9"/>
          <p:cNvSpPr/>
          <p:nvPr/>
        </p:nvSpPr>
        <p:spPr>
          <a:xfrm>
            <a:off x="35560" y="3288792"/>
            <a:ext cx="2743200" cy="1371600"/>
          </a:xfrm>
          <a:prstGeom prst="ellipse">
            <a:avLst/>
          </a:prstGeom>
          <a:solidFill>
            <a:schemeClr val="bg1">
              <a:lumMod val="8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a:solidFill>
                  <a:srgbClr val="002060"/>
                </a:solidFill>
              </a:rPr>
              <a:t>Acte pédagogique</a:t>
            </a:r>
          </a:p>
        </p:txBody>
      </p:sp>
      <p:sp>
        <p:nvSpPr>
          <p:cNvPr id="11" name="Ellipse 10"/>
          <p:cNvSpPr/>
          <p:nvPr/>
        </p:nvSpPr>
        <p:spPr>
          <a:xfrm>
            <a:off x="3230880" y="3288792"/>
            <a:ext cx="2743200" cy="1371600"/>
          </a:xfrm>
          <a:prstGeom prst="ellipse">
            <a:avLst/>
          </a:prstGeom>
          <a:solidFill>
            <a:schemeClr val="bg1">
              <a:lumMod val="8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a:solidFill>
                  <a:srgbClr val="002060"/>
                </a:solidFill>
              </a:rPr>
              <a:t>Levier de réussite</a:t>
            </a:r>
          </a:p>
        </p:txBody>
      </p:sp>
      <p:sp>
        <p:nvSpPr>
          <p:cNvPr id="12" name="Ellipse 11"/>
          <p:cNvSpPr/>
          <p:nvPr/>
        </p:nvSpPr>
        <p:spPr>
          <a:xfrm>
            <a:off x="6426200" y="3288792"/>
            <a:ext cx="2743200" cy="1371600"/>
          </a:xfrm>
          <a:prstGeom prst="ellipse">
            <a:avLst/>
          </a:prstGeom>
          <a:solidFill>
            <a:schemeClr val="bg1">
              <a:lumMod val="8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a:solidFill>
                  <a:srgbClr val="002060"/>
                </a:solidFill>
              </a:rPr>
              <a:t>Repères pour mesurer les acquis</a:t>
            </a:r>
          </a:p>
        </p:txBody>
      </p:sp>
      <p:sp>
        <p:nvSpPr>
          <p:cNvPr id="13" name="Ellipse 12"/>
          <p:cNvSpPr/>
          <p:nvPr/>
        </p:nvSpPr>
        <p:spPr>
          <a:xfrm>
            <a:off x="152400" y="4872990"/>
            <a:ext cx="8991600" cy="1371600"/>
          </a:xfrm>
          <a:prstGeom prst="ellipse">
            <a:avLst/>
          </a:prstGeom>
          <a:solidFill>
            <a:schemeClr val="bg1">
              <a:lumMod val="8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a:solidFill>
                  <a:srgbClr val="002060"/>
                </a:solidFill>
              </a:rPr>
              <a:t>Améliorer l’efficacité des apprentissages</a:t>
            </a:r>
          </a:p>
        </p:txBody>
      </p:sp>
    </p:spTree>
    <p:extLst>
      <p:ext uri="{BB962C8B-B14F-4D97-AF65-F5344CB8AC3E}">
        <p14:creationId xmlns:p14="http://schemas.microsoft.com/office/powerpoint/2010/main" val="108351556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BANDEAU-projet retravaillé"/>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029200" cy="1491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re 5"/>
          <p:cNvSpPr>
            <a:spLocks noGrp="1"/>
          </p:cNvSpPr>
          <p:nvPr>
            <p:ph type="title"/>
          </p:nvPr>
        </p:nvSpPr>
        <p:spPr>
          <a:xfrm>
            <a:off x="4267200" y="152400"/>
            <a:ext cx="4876800" cy="1066800"/>
          </a:xfrm>
          <a:solidFill>
            <a:schemeClr val="bg1">
              <a:lumMod val="85000"/>
              <a:alpha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fr-FR" dirty="0"/>
              <a:t>Loi de refondation</a:t>
            </a:r>
            <a:br>
              <a:rPr lang="fr-FR" dirty="0"/>
            </a:br>
            <a:r>
              <a:rPr lang="fr-FR" dirty="0"/>
              <a:t>Les mots clés de l’évaluation</a:t>
            </a:r>
          </a:p>
        </p:txBody>
      </p:sp>
      <p:sp>
        <p:nvSpPr>
          <p:cNvPr id="2" name="Espace réservé de la date 1"/>
          <p:cNvSpPr>
            <a:spLocks noGrp="1"/>
          </p:cNvSpPr>
          <p:nvPr>
            <p:ph type="dt" sz="half" idx="10"/>
          </p:nvPr>
        </p:nvSpPr>
        <p:spPr/>
        <p:txBody>
          <a:bodyPr/>
          <a:lstStyle/>
          <a:p>
            <a:pPr>
              <a:defRPr/>
            </a:pPr>
            <a:r>
              <a:rPr lang="fr-FR"/>
              <a:t>Avril/Mai 2016</a:t>
            </a:r>
            <a:endParaRPr lang="fr-FR" dirty="0"/>
          </a:p>
        </p:txBody>
      </p:sp>
      <p:sp>
        <p:nvSpPr>
          <p:cNvPr id="3" name="Espace réservé du pied de page 2"/>
          <p:cNvSpPr>
            <a:spLocks noGrp="1"/>
          </p:cNvSpPr>
          <p:nvPr>
            <p:ph type="ftr" sz="quarter" idx="11"/>
          </p:nvPr>
        </p:nvSpPr>
        <p:spPr/>
        <p:txBody>
          <a:bodyPr/>
          <a:lstStyle/>
          <a:p>
            <a:pPr>
              <a:defRPr/>
            </a:pPr>
            <a:r>
              <a:rPr lang="fr-FR"/>
              <a:t>Evaluation maternelle - Formation de formateurs</a:t>
            </a:r>
            <a:endParaRPr lang="fr-FR" dirty="0"/>
          </a:p>
        </p:txBody>
      </p:sp>
      <p:sp>
        <p:nvSpPr>
          <p:cNvPr id="4" name="Espace réservé du numéro de diapositive 3"/>
          <p:cNvSpPr>
            <a:spLocks noGrp="1"/>
          </p:cNvSpPr>
          <p:nvPr>
            <p:ph type="sldNum" sz="quarter" idx="12"/>
          </p:nvPr>
        </p:nvSpPr>
        <p:spPr/>
        <p:txBody>
          <a:bodyPr/>
          <a:lstStyle/>
          <a:p>
            <a:pPr>
              <a:defRPr/>
            </a:pPr>
            <a:fld id="{FA65EE72-C364-40E0-A8B1-8A1F07859900}" type="slidenum">
              <a:rPr lang="fr-FR" smtClean="0"/>
              <a:pPr>
                <a:defRPr/>
              </a:pPr>
              <a:t>5</a:t>
            </a:fld>
            <a:endParaRPr lang="fr-FR"/>
          </a:p>
        </p:txBody>
      </p:sp>
      <p:graphicFrame>
        <p:nvGraphicFramePr>
          <p:cNvPr id="8" name="Espace réservé du contenu 7"/>
          <p:cNvGraphicFramePr>
            <a:graphicFrameLocks noGrp="1"/>
          </p:cNvGraphicFramePr>
          <p:nvPr>
            <p:ph idx="1"/>
            <p:extLst>
              <p:ext uri="{D42A27DB-BD31-4B8C-83A1-F6EECF244321}">
                <p14:modId xmlns:p14="http://schemas.microsoft.com/office/powerpoint/2010/main" val="152568399"/>
              </p:ext>
            </p:extLst>
          </p:nvPr>
        </p:nvGraphicFramePr>
        <p:xfrm>
          <a:off x="0" y="1600200"/>
          <a:ext cx="9144000" cy="452596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9" name="Espace réservé du contenu 7"/>
          <p:cNvGraphicFramePr>
            <a:graphicFrameLocks/>
          </p:cNvGraphicFramePr>
          <p:nvPr>
            <p:extLst>
              <p:ext uri="{D42A27DB-BD31-4B8C-83A1-F6EECF244321}">
                <p14:modId xmlns:p14="http://schemas.microsoft.com/office/powerpoint/2010/main" val="20867457"/>
              </p:ext>
            </p:extLst>
          </p:nvPr>
        </p:nvGraphicFramePr>
        <p:xfrm>
          <a:off x="0" y="1609344"/>
          <a:ext cx="9144000" cy="4525963"/>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graphicFrame>
        <p:nvGraphicFramePr>
          <p:cNvPr id="10" name="Espace réservé du contenu 7"/>
          <p:cNvGraphicFramePr>
            <a:graphicFrameLocks/>
          </p:cNvGraphicFramePr>
          <p:nvPr>
            <p:extLst>
              <p:ext uri="{D42A27DB-BD31-4B8C-83A1-F6EECF244321}">
                <p14:modId xmlns:p14="http://schemas.microsoft.com/office/powerpoint/2010/main" val="789222343"/>
              </p:ext>
            </p:extLst>
          </p:nvPr>
        </p:nvGraphicFramePr>
        <p:xfrm>
          <a:off x="0" y="1606296"/>
          <a:ext cx="9144000" cy="4525963"/>
        </p:xfrm>
        <a:graphic>
          <a:graphicData uri="http://schemas.openxmlformats.org/drawingml/2006/diagram">
            <dgm:relIds xmlns:dgm="http://schemas.openxmlformats.org/drawingml/2006/diagram" xmlns:r="http://schemas.openxmlformats.org/officeDocument/2006/relationships" r:dm="rId14" r:lo="rId15" r:qs="rId16" r:cs="rId17"/>
          </a:graphicData>
        </a:graphic>
      </p:graphicFrame>
      <p:graphicFrame>
        <p:nvGraphicFramePr>
          <p:cNvPr id="11" name="Espace réservé du contenu 7"/>
          <p:cNvGraphicFramePr>
            <a:graphicFrameLocks/>
          </p:cNvGraphicFramePr>
          <p:nvPr>
            <p:extLst>
              <p:ext uri="{D42A27DB-BD31-4B8C-83A1-F6EECF244321}">
                <p14:modId xmlns:p14="http://schemas.microsoft.com/office/powerpoint/2010/main" val="578031381"/>
              </p:ext>
            </p:extLst>
          </p:nvPr>
        </p:nvGraphicFramePr>
        <p:xfrm>
          <a:off x="0" y="1607820"/>
          <a:ext cx="9144000" cy="4525963"/>
        </p:xfrm>
        <a:graphic>
          <a:graphicData uri="http://schemas.openxmlformats.org/drawingml/2006/diagram">
            <dgm:relIds xmlns:dgm="http://schemas.openxmlformats.org/drawingml/2006/diagram" xmlns:r="http://schemas.openxmlformats.org/officeDocument/2006/relationships" r:dm="rId19" r:lo="rId20" r:qs="rId21" r:cs="rId22"/>
          </a:graphicData>
        </a:graphic>
      </p:graphicFrame>
      <p:graphicFrame>
        <p:nvGraphicFramePr>
          <p:cNvPr id="12" name="Espace réservé du contenu 7"/>
          <p:cNvGraphicFramePr>
            <a:graphicFrameLocks/>
          </p:cNvGraphicFramePr>
          <p:nvPr>
            <p:extLst>
              <p:ext uri="{D42A27DB-BD31-4B8C-83A1-F6EECF244321}">
                <p14:modId xmlns:p14="http://schemas.microsoft.com/office/powerpoint/2010/main" val="2775556270"/>
              </p:ext>
            </p:extLst>
          </p:nvPr>
        </p:nvGraphicFramePr>
        <p:xfrm>
          <a:off x="0" y="1607058"/>
          <a:ext cx="9144000" cy="4525963"/>
        </p:xfrm>
        <a:graphic>
          <a:graphicData uri="http://schemas.openxmlformats.org/drawingml/2006/diagram">
            <dgm:relIds xmlns:dgm="http://schemas.openxmlformats.org/drawingml/2006/diagram" xmlns:r="http://schemas.openxmlformats.org/officeDocument/2006/relationships" r:dm="rId24" r:lo="rId25" r:qs="rId26" r:cs="rId27"/>
          </a:graphicData>
        </a:graphic>
      </p:graphicFrame>
      <p:graphicFrame>
        <p:nvGraphicFramePr>
          <p:cNvPr id="13" name="Espace réservé du contenu 7"/>
          <p:cNvGraphicFramePr>
            <a:graphicFrameLocks/>
          </p:cNvGraphicFramePr>
          <p:nvPr>
            <p:extLst>
              <p:ext uri="{D42A27DB-BD31-4B8C-83A1-F6EECF244321}">
                <p14:modId xmlns:p14="http://schemas.microsoft.com/office/powerpoint/2010/main" val="2697997358"/>
              </p:ext>
            </p:extLst>
          </p:nvPr>
        </p:nvGraphicFramePr>
        <p:xfrm>
          <a:off x="0" y="1600199"/>
          <a:ext cx="9144000" cy="4525963"/>
        </p:xfrm>
        <a:graphic>
          <a:graphicData uri="http://schemas.openxmlformats.org/drawingml/2006/diagram">
            <dgm:relIds xmlns:dgm="http://schemas.openxmlformats.org/drawingml/2006/diagram" xmlns:r="http://schemas.openxmlformats.org/officeDocument/2006/relationships" r:dm="rId29" r:lo="rId30" r:qs="rId31" r:cs="rId32"/>
          </a:graphicData>
        </a:graphic>
      </p:graphicFrame>
      <p:graphicFrame>
        <p:nvGraphicFramePr>
          <p:cNvPr id="14" name="Espace réservé du contenu 7"/>
          <p:cNvGraphicFramePr>
            <a:graphicFrameLocks/>
          </p:cNvGraphicFramePr>
          <p:nvPr>
            <p:extLst>
              <p:ext uri="{D42A27DB-BD31-4B8C-83A1-F6EECF244321}">
                <p14:modId xmlns:p14="http://schemas.microsoft.com/office/powerpoint/2010/main" val="3771010133"/>
              </p:ext>
            </p:extLst>
          </p:nvPr>
        </p:nvGraphicFramePr>
        <p:xfrm>
          <a:off x="0" y="1606677"/>
          <a:ext cx="9144000" cy="4525963"/>
        </p:xfrm>
        <a:graphic>
          <a:graphicData uri="http://schemas.openxmlformats.org/drawingml/2006/diagram">
            <dgm:relIds xmlns:dgm="http://schemas.openxmlformats.org/drawingml/2006/diagram" xmlns:r="http://schemas.openxmlformats.org/officeDocument/2006/relationships" r:dm="rId34" r:lo="rId35" r:qs="rId36" r:cs="rId37"/>
          </a:graphicData>
        </a:graphic>
      </p:graphicFrame>
      <p:graphicFrame>
        <p:nvGraphicFramePr>
          <p:cNvPr id="15" name="Espace réservé du contenu 7"/>
          <p:cNvGraphicFramePr>
            <a:graphicFrameLocks/>
          </p:cNvGraphicFramePr>
          <p:nvPr>
            <p:extLst>
              <p:ext uri="{D42A27DB-BD31-4B8C-83A1-F6EECF244321}">
                <p14:modId xmlns:p14="http://schemas.microsoft.com/office/powerpoint/2010/main" val="313820619"/>
              </p:ext>
            </p:extLst>
          </p:nvPr>
        </p:nvGraphicFramePr>
        <p:xfrm>
          <a:off x="0" y="1591055"/>
          <a:ext cx="9144000" cy="4525963"/>
        </p:xfrm>
        <a:graphic>
          <a:graphicData uri="http://schemas.openxmlformats.org/drawingml/2006/diagram">
            <dgm:relIds xmlns:dgm="http://schemas.openxmlformats.org/drawingml/2006/diagram" xmlns:r="http://schemas.openxmlformats.org/officeDocument/2006/relationships" r:dm="rId39" r:lo="rId40" r:qs="rId41" r:cs="rId42"/>
          </a:graphicData>
        </a:graphic>
      </p:graphicFrame>
    </p:spTree>
    <p:extLst>
      <p:ext uri="{BB962C8B-B14F-4D97-AF65-F5344CB8AC3E}">
        <p14:creationId xmlns:p14="http://schemas.microsoft.com/office/powerpoint/2010/main" val="370495080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Graphic spid="9" grpId="0">
        <p:bldAsOne/>
      </p:bldGraphic>
      <p:bldGraphic spid="10" grpId="0">
        <p:bldAsOne/>
      </p:bldGraphic>
      <p:bldGraphic spid="11" grpId="0">
        <p:bldAsOne/>
      </p:bldGraphic>
      <p:bldGraphic spid="12" grpId="0">
        <p:bldAsOne/>
      </p:bldGraphic>
      <p:bldGraphic spid="13" grpId="0">
        <p:bldAsOne/>
      </p:bldGraphic>
      <p:bldGraphic spid="14" grpId="0">
        <p:bldAsOne/>
      </p:bldGraphic>
      <p:bldGraphic spid="15"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BANDEAU-projet retravaillé"/>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029200" cy="1491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re 5"/>
          <p:cNvSpPr>
            <a:spLocks noGrp="1"/>
          </p:cNvSpPr>
          <p:nvPr>
            <p:ph type="title"/>
          </p:nvPr>
        </p:nvSpPr>
        <p:spPr>
          <a:xfrm>
            <a:off x="4648200" y="212598"/>
            <a:ext cx="4495800" cy="1066800"/>
          </a:xfrm>
          <a:solidFill>
            <a:schemeClr val="bg1">
              <a:lumMod val="85000"/>
              <a:alpha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fr-FR" dirty="0"/>
              <a:t>Quelques principes de l’évaluation</a:t>
            </a:r>
          </a:p>
        </p:txBody>
      </p:sp>
      <p:sp>
        <p:nvSpPr>
          <p:cNvPr id="2" name="Espace réservé de la date 1"/>
          <p:cNvSpPr>
            <a:spLocks noGrp="1"/>
          </p:cNvSpPr>
          <p:nvPr>
            <p:ph type="dt" sz="half" idx="10"/>
          </p:nvPr>
        </p:nvSpPr>
        <p:spPr/>
        <p:txBody>
          <a:bodyPr/>
          <a:lstStyle/>
          <a:p>
            <a:pPr>
              <a:defRPr/>
            </a:pPr>
            <a:r>
              <a:rPr lang="fr-FR"/>
              <a:t>Avril/Mai 2016</a:t>
            </a:r>
            <a:endParaRPr lang="fr-FR" dirty="0"/>
          </a:p>
        </p:txBody>
      </p:sp>
      <p:sp>
        <p:nvSpPr>
          <p:cNvPr id="3" name="Espace réservé du pied de page 2"/>
          <p:cNvSpPr>
            <a:spLocks noGrp="1"/>
          </p:cNvSpPr>
          <p:nvPr>
            <p:ph type="ftr" sz="quarter" idx="11"/>
          </p:nvPr>
        </p:nvSpPr>
        <p:spPr/>
        <p:txBody>
          <a:bodyPr/>
          <a:lstStyle/>
          <a:p>
            <a:pPr>
              <a:defRPr/>
            </a:pPr>
            <a:r>
              <a:rPr lang="fr-FR"/>
              <a:t>Evaluation maternelle - Formation de formateurs</a:t>
            </a:r>
            <a:endParaRPr lang="fr-FR" dirty="0"/>
          </a:p>
        </p:txBody>
      </p:sp>
      <p:sp>
        <p:nvSpPr>
          <p:cNvPr id="4" name="Espace réservé du numéro de diapositive 3"/>
          <p:cNvSpPr>
            <a:spLocks noGrp="1"/>
          </p:cNvSpPr>
          <p:nvPr>
            <p:ph type="sldNum" sz="quarter" idx="12"/>
          </p:nvPr>
        </p:nvSpPr>
        <p:spPr/>
        <p:txBody>
          <a:bodyPr/>
          <a:lstStyle/>
          <a:p>
            <a:pPr>
              <a:defRPr/>
            </a:pPr>
            <a:fld id="{FA65EE72-C364-40E0-A8B1-8A1F07859900}" type="slidenum">
              <a:rPr lang="fr-FR" smtClean="0"/>
              <a:pPr>
                <a:defRPr/>
              </a:pPr>
              <a:t>6</a:t>
            </a:fld>
            <a:endParaRPr lang="fr-FR"/>
          </a:p>
        </p:txBody>
      </p:sp>
      <p:graphicFrame>
        <p:nvGraphicFramePr>
          <p:cNvPr id="8" name="Espace réservé du contenu 7"/>
          <p:cNvGraphicFramePr>
            <a:graphicFrameLocks noGrp="1"/>
          </p:cNvGraphicFramePr>
          <p:nvPr>
            <p:ph idx="1"/>
            <p:extLst/>
          </p:nvPr>
        </p:nvGraphicFramePr>
        <p:xfrm>
          <a:off x="0" y="1600200"/>
          <a:ext cx="9144000" cy="452596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57657078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BANDEAU-projet retravaillé"/>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029200" cy="1491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re 5"/>
          <p:cNvSpPr>
            <a:spLocks noGrp="1"/>
          </p:cNvSpPr>
          <p:nvPr>
            <p:ph type="title"/>
          </p:nvPr>
        </p:nvSpPr>
        <p:spPr>
          <a:xfrm>
            <a:off x="5113020" y="152400"/>
            <a:ext cx="3878580" cy="1066800"/>
          </a:xfrm>
          <a:solidFill>
            <a:schemeClr val="bg1">
              <a:lumMod val="85000"/>
              <a:alpha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fr-FR" dirty="0"/>
              <a:t>Didactique</a:t>
            </a:r>
          </a:p>
        </p:txBody>
      </p:sp>
      <p:graphicFrame>
        <p:nvGraphicFramePr>
          <p:cNvPr id="5" name="Espace réservé du contenu 4"/>
          <p:cNvGraphicFramePr>
            <a:graphicFrameLocks noGrp="1"/>
          </p:cNvGraphicFramePr>
          <p:nvPr>
            <p:ph idx="1"/>
            <p:extLst>
              <p:ext uri="{D42A27DB-BD31-4B8C-83A1-F6EECF244321}">
                <p14:modId xmlns:p14="http://schemas.microsoft.com/office/powerpoint/2010/main" val="544195472"/>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 name="Espace réservé de la date 1"/>
          <p:cNvSpPr>
            <a:spLocks noGrp="1"/>
          </p:cNvSpPr>
          <p:nvPr>
            <p:ph type="dt" sz="half" idx="10"/>
          </p:nvPr>
        </p:nvSpPr>
        <p:spPr/>
        <p:txBody>
          <a:bodyPr/>
          <a:lstStyle/>
          <a:p>
            <a:pPr>
              <a:defRPr/>
            </a:pPr>
            <a:r>
              <a:rPr lang="fr-FR"/>
              <a:t>Avril/Mai 2016</a:t>
            </a:r>
            <a:endParaRPr lang="fr-FR" dirty="0"/>
          </a:p>
        </p:txBody>
      </p:sp>
      <p:sp>
        <p:nvSpPr>
          <p:cNvPr id="3" name="Espace réservé du pied de page 2"/>
          <p:cNvSpPr>
            <a:spLocks noGrp="1"/>
          </p:cNvSpPr>
          <p:nvPr>
            <p:ph type="ftr" sz="quarter" idx="11"/>
          </p:nvPr>
        </p:nvSpPr>
        <p:spPr/>
        <p:txBody>
          <a:bodyPr/>
          <a:lstStyle/>
          <a:p>
            <a:pPr>
              <a:defRPr/>
            </a:pPr>
            <a:r>
              <a:rPr lang="fr-FR"/>
              <a:t>Evaluation maternelle - Formation de formateurs</a:t>
            </a:r>
            <a:endParaRPr lang="fr-FR" dirty="0"/>
          </a:p>
        </p:txBody>
      </p:sp>
      <p:sp>
        <p:nvSpPr>
          <p:cNvPr id="4" name="Espace réservé du numéro de diapositive 3"/>
          <p:cNvSpPr>
            <a:spLocks noGrp="1"/>
          </p:cNvSpPr>
          <p:nvPr>
            <p:ph type="sldNum" sz="quarter" idx="12"/>
          </p:nvPr>
        </p:nvSpPr>
        <p:spPr/>
        <p:txBody>
          <a:bodyPr/>
          <a:lstStyle/>
          <a:p>
            <a:pPr>
              <a:defRPr/>
            </a:pPr>
            <a:fld id="{FA65EE72-C364-40E0-A8B1-8A1F07859900}" type="slidenum">
              <a:rPr lang="fr-FR" smtClean="0"/>
              <a:pPr>
                <a:defRPr/>
              </a:pPr>
              <a:t>7</a:t>
            </a:fld>
            <a:endParaRPr lang="fr-FR"/>
          </a:p>
        </p:txBody>
      </p:sp>
    </p:spTree>
    <p:extLst>
      <p:ext uri="{BB962C8B-B14F-4D97-AF65-F5344CB8AC3E}">
        <p14:creationId xmlns:p14="http://schemas.microsoft.com/office/powerpoint/2010/main" val="271079464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Espace réservé du contenu 6"/>
          <p:cNvGraphicFramePr>
            <a:graphicFrameLocks noGrp="1"/>
          </p:cNvGraphicFramePr>
          <p:nvPr>
            <p:ph idx="1"/>
            <p:extLst>
              <p:ext uri="{D42A27DB-BD31-4B8C-83A1-F6EECF244321}">
                <p14:modId xmlns:p14="http://schemas.microsoft.com/office/powerpoint/2010/main" val="496631310"/>
              </p:ext>
            </p:extLst>
          </p:nvPr>
        </p:nvGraphicFramePr>
        <p:xfrm>
          <a:off x="457200" y="1447800"/>
          <a:ext cx="8229600" cy="494340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Espace réservé de la date 2"/>
          <p:cNvSpPr>
            <a:spLocks noGrp="1"/>
          </p:cNvSpPr>
          <p:nvPr>
            <p:ph type="dt" sz="half" idx="10"/>
          </p:nvPr>
        </p:nvSpPr>
        <p:spPr/>
        <p:txBody>
          <a:bodyPr/>
          <a:lstStyle/>
          <a:p>
            <a:pPr>
              <a:defRPr/>
            </a:pPr>
            <a:r>
              <a:rPr lang="fr-FR"/>
              <a:t>Avril/Mai 2016</a:t>
            </a:r>
            <a:endParaRPr lang="fr-FR" dirty="0"/>
          </a:p>
        </p:txBody>
      </p:sp>
      <p:sp>
        <p:nvSpPr>
          <p:cNvPr id="4" name="Espace réservé du pied de page 3"/>
          <p:cNvSpPr>
            <a:spLocks noGrp="1"/>
          </p:cNvSpPr>
          <p:nvPr>
            <p:ph type="ftr" sz="quarter" idx="11"/>
          </p:nvPr>
        </p:nvSpPr>
        <p:spPr/>
        <p:txBody>
          <a:bodyPr/>
          <a:lstStyle/>
          <a:p>
            <a:pPr>
              <a:defRPr/>
            </a:pPr>
            <a:r>
              <a:rPr lang="fr-FR"/>
              <a:t>Evaluation maternelle - Formation de formateurs</a:t>
            </a:r>
            <a:endParaRPr lang="fr-FR" dirty="0"/>
          </a:p>
        </p:txBody>
      </p:sp>
      <p:sp>
        <p:nvSpPr>
          <p:cNvPr id="5" name="Espace réservé du numéro de diapositive 4"/>
          <p:cNvSpPr>
            <a:spLocks noGrp="1"/>
          </p:cNvSpPr>
          <p:nvPr>
            <p:ph type="sldNum" sz="quarter" idx="12"/>
          </p:nvPr>
        </p:nvSpPr>
        <p:spPr/>
        <p:txBody>
          <a:bodyPr/>
          <a:lstStyle/>
          <a:p>
            <a:pPr>
              <a:defRPr/>
            </a:pPr>
            <a:fld id="{FA65EE72-C364-40E0-A8B1-8A1F07859900}" type="slidenum">
              <a:rPr lang="fr-FR" smtClean="0"/>
              <a:pPr>
                <a:defRPr/>
              </a:pPr>
              <a:t>8</a:t>
            </a:fld>
            <a:endParaRPr lang="fr-FR"/>
          </a:p>
        </p:txBody>
      </p:sp>
      <p:sp>
        <p:nvSpPr>
          <p:cNvPr id="6" name="Titre 5"/>
          <p:cNvSpPr>
            <a:spLocks noGrp="1"/>
          </p:cNvSpPr>
          <p:nvPr>
            <p:ph type="title"/>
          </p:nvPr>
        </p:nvSpPr>
        <p:spPr>
          <a:xfrm>
            <a:off x="3695700" y="228600"/>
            <a:ext cx="5410200" cy="1066800"/>
          </a:xfrm>
          <a:solidFill>
            <a:schemeClr val="bg1">
              <a:lumMod val="85000"/>
              <a:alpha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fr-FR" sz="2400" dirty="0"/>
              <a:t>« Plus qu’une mesure, un message »</a:t>
            </a:r>
            <a:br>
              <a:rPr lang="fr-FR" sz="2400" dirty="0"/>
            </a:br>
            <a:r>
              <a:rPr lang="fr-FR" sz="2400" dirty="0"/>
              <a:t>(Viviane </a:t>
            </a:r>
            <a:r>
              <a:rPr lang="fr-FR" sz="2400" dirty="0" err="1"/>
              <a:t>Bouysse</a:t>
            </a:r>
            <a:r>
              <a:rPr lang="fr-FR" sz="2400" dirty="0"/>
              <a:t>)</a:t>
            </a:r>
          </a:p>
        </p:txBody>
      </p:sp>
    </p:spTree>
    <p:extLst>
      <p:ext uri="{BB962C8B-B14F-4D97-AF65-F5344CB8AC3E}">
        <p14:creationId xmlns:p14="http://schemas.microsoft.com/office/powerpoint/2010/main" val="348493738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Espace réservé du contenu 6"/>
          <p:cNvGraphicFramePr>
            <a:graphicFrameLocks noGrp="1"/>
          </p:cNvGraphicFramePr>
          <p:nvPr>
            <p:ph idx="1"/>
            <p:extLst>
              <p:ext uri="{D42A27DB-BD31-4B8C-83A1-F6EECF244321}">
                <p14:modId xmlns:p14="http://schemas.microsoft.com/office/powerpoint/2010/main" val="234055888"/>
              </p:ext>
            </p:extLst>
          </p:nvPr>
        </p:nvGraphicFramePr>
        <p:xfrm>
          <a:off x="0" y="2057400"/>
          <a:ext cx="9144000" cy="2199640"/>
        </p:xfrm>
        <a:graphic>
          <a:graphicData uri="http://schemas.openxmlformats.org/drawingml/2006/table">
            <a:tbl>
              <a:tblPr firstRow="1" bandRow="1">
                <a:tableStyleId>{5C22544A-7EE6-4342-B048-85BDC9FD1C3A}</a:tableStyleId>
              </a:tblPr>
              <a:tblGrid>
                <a:gridCol w="2286000">
                  <a:extLst>
                    <a:ext uri="{9D8B030D-6E8A-4147-A177-3AD203B41FA5}">
                      <a16:colId xmlns:a16="http://schemas.microsoft.com/office/drawing/2014/main" xmlns="" val="1133267748"/>
                    </a:ext>
                  </a:extLst>
                </a:gridCol>
                <a:gridCol w="2286000">
                  <a:extLst>
                    <a:ext uri="{9D8B030D-6E8A-4147-A177-3AD203B41FA5}">
                      <a16:colId xmlns:a16="http://schemas.microsoft.com/office/drawing/2014/main" xmlns="" val="2062598854"/>
                    </a:ext>
                  </a:extLst>
                </a:gridCol>
                <a:gridCol w="2286000">
                  <a:extLst>
                    <a:ext uri="{9D8B030D-6E8A-4147-A177-3AD203B41FA5}">
                      <a16:colId xmlns:a16="http://schemas.microsoft.com/office/drawing/2014/main" xmlns="" val="4225836609"/>
                    </a:ext>
                  </a:extLst>
                </a:gridCol>
                <a:gridCol w="2286000">
                  <a:extLst>
                    <a:ext uri="{9D8B030D-6E8A-4147-A177-3AD203B41FA5}">
                      <a16:colId xmlns:a16="http://schemas.microsoft.com/office/drawing/2014/main" xmlns="" val="3591942730"/>
                    </a:ext>
                  </a:extLst>
                </a:gridCol>
              </a:tblGrid>
              <a:tr h="370840">
                <a:tc>
                  <a:txBody>
                    <a:bodyPr/>
                    <a:lstStyle/>
                    <a:p>
                      <a:pPr algn="ctr"/>
                      <a:r>
                        <a:rPr lang="fr-FR" dirty="0">
                          <a:solidFill>
                            <a:srgbClr val="002060"/>
                          </a:solidFill>
                        </a:rPr>
                        <a:t>Document</a:t>
                      </a:r>
                    </a:p>
                  </a:txBody>
                  <a:tcPr anchor="ctr">
                    <a:cell3D prstMaterial="dkEdge">
                      <a:bevel prst="artDeco"/>
                      <a:lightRig rig="flood" dir="t"/>
                    </a:cell3D>
                  </a:tcPr>
                </a:tc>
                <a:tc>
                  <a:txBody>
                    <a:bodyPr/>
                    <a:lstStyle/>
                    <a:p>
                      <a:pPr algn="ctr"/>
                      <a:r>
                        <a:rPr lang="fr-FR" dirty="0">
                          <a:solidFill>
                            <a:srgbClr val="002060"/>
                          </a:solidFill>
                        </a:rPr>
                        <a:t>Forme</a:t>
                      </a:r>
                    </a:p>
                  </a:txBody>
                  <a:tcPr anchor="ctr">
                    <a:cell3D prstMaterial="dkEdge">
                      <a:bevel prst="artDeco"/>
                      <a:lightRig rig="flood" dir="t"/>
                    </a:cell3D>
                  </a:tcPr>
                </a:tc>
                <a:tc>
                  <a:txBody>
                    <a:bodyPr/>
                    <a:lstStyle/>
                    <a:p>
                      <a:pPr algn="ctr"/>
                      <a:r>
                        <a:rPr lang="fr-FR" dirty="0">
                          <a:solidFill>
                            <a:srgbClr val="002060"/>
                          </a:solidFill>
                        </a:rPr>
                        <a:t>Communication</a:t>
                      </a:r>
                    </a:p>
                  </a:txBody>
                  <a:tcPr anchor="ctr">
                    <a:cell3D prstMaterial="dkEdge">
                      <a:bevel prst="artDeco"/>
                      <a:lightRig rig="flood" dir="t"/>
                    </a:cell3D>
                  </a:tcPr>
                </a:tc>
                <a:tc>
                  <a:txBody>
                    <a:bodyPr/>
                    <a:lstStyle/>
                    <a:p>
                      <a:pPr algn="ctr"/>
                      <a:r>
                        <a:rPr lang="fr-FR" dirty="0">
                          <a:solidFill>
                            <a:srgbClr val="002060"/>
                          </a:solidFill>
                        </a:rPr>
                        <a:t>Fréquence</a:t>
                      </a:r>
                    </a:p>
                  </a:txBody>
                  <a:tcPr anchor="ctr">
                    <a:cell3D prstMaterial="dkEdge">
                      <a:bevel prst="artDeco"/>
                      <a:lightRig rig="flood" dir="t"/>
                    </a:cell3D>
                  </a:tcPr>
                </a:tc>
                <a:extLst>
                  <a:ext uri="{0D108BD9-81ED-4DB2-BD59-A6C34878D82A}">
                    <a16:rowId xmlns:a16="http://schemas.microsoft.com/office/drawing/2014/main" xmlns="" val="755494255"/>
                  </a:ext>
                </a:extLst>
              </a:tr>
              <a:tr h="914400">
                <a:tc>
                  <a:txBody>
                    <a:bodyPr/>
                    <a:lstStyle/>
                    <a:p>
                      <a:pPr algn="ctr"/>
                      <a:r>
                        <a:rPr lang="fr-FR" dirty="0">
                          <a:solidFill>
                            <a:srgbClr val="002060"/>
                          </a:solidFill>
                        </a:rPr>
                        <a:t>Carnet de suivi des apprentissages</a:t>
                      </a:r>
                    </a:p>
                  </a:txBody>
                  <a:tcPr anchor="ctr">
                    <a:cell3D prstMaterial="dkEdge">
                      <a:bevel prst="artDeco"/>
                      <a:lightRig rig="flood" dir="t"/>
                    </a:cell3D>
                  </a:tcPr>
                </a:tc>
                <a:tc>
                  <a:txBody>
                    <a:bodyPr/>
                    <a:lstStyle/>
                    <a:p>
                      <a:pPr algn="ctr"/>
                      <a:r>
                        <a:rPr lang="fr-FR" dirty="0">
                          <a:solidFill>
                            <a:srgbClr val="002060"/>
                          </a:solidFill>
                        </a:rPr>
                        <a:t>Définie en conseil de cycle</a:t>
                      </a:r>
                    </a:p>
                  </a:txBody>
                  <a:tcPr anchor="ctr">
                    <a:cell3D prstMaterial="dkEdge">
                      <a:bevel prst="artDeco"/>
                      <a:lightRig rig="flood" dir="t"/>
                    </a:cell3D>
                  </a:tcPr>
                </a:tc>
                <a:tc>
                  <a:txBody>
                    <a:bodyPr/>
                    <a:lstStyle/>
                    <a:p>
                      <a:pPr algn="ctr"/>
                      <a:r>
                        <a:rPr lang="fr-FR" dirty="0">
                          <a:solidFill>
                            <a:srgbClr val="002060"/>
                          </a:solidFill>
                        </a:rPr>
                        <a:t>Élève</a:t>
                      </a:r>
                    </a:p>
                    <a:p>
                      <a:pPr algn="ctr"/>
                      <a:r>
                        <a:rPr lang="fr-FR" dirty="0">
                          <a:solidFill>
                            <a:srgbClr val="002060"/>
                          </a:solidFill>
                        </a:rPr>
                        <a:t>Parents</a:t>
                      </a:r>
                    </a:p>
                    <a:p>
                      <a:pPr algn="ctr"/>
                      <a:r>
                        <a:rPr lang="fr-FR" dirty="0">
                          <a:solidFill>
                            <a:srgbClr val="002060"/>
                          </a:solidFill>
                        </a:rPr>
                        <a:t>Institution</a:t>
                      </a:r>
                    </a:p>
                  </a:txBody>
                  <a:tcPr anchor="ctr">
                    <a:cell3D prstMaterial="dkEdge">
                      <a:bevel prst="artDeco"/>
                      <a:lightRig rig="flood" dir="t"/>
                    </a:cell3D>
                  </a:tcPr>
                </a:tc>
                <a:tc>
                  <a:txBody>
                    <a:bodyPr/>
                    <a:lstStyle/>
                    <a:p>
                      <a:pPr algn="ctr"/>
                      <a:r>
                        <a:rPr lang="fr-FR" i="1" dirty="0">
                          <a:solidFill>
                            <a:srgbClr val="002060"/>
                          </a:solidFill>
                        </a:rPr>
                        <a:t>a minima </a:t>
                      </a:r>
                      <a:r>
                        <a:rPr lang="fr-FR" i="0" dirty="0">
                          <a:solidFill>
                            <a:srgbClr val="002060"/>
                          </a:solidFill>
                        </a:rPr>
                        <a:t>deux fois par an</a:t>
                      </a:r>
                      <a:endParaRPr lang="fr-FR" i="1" dirty="0">
                        <a:solidFill>
                          <a:srgbClr val="002060"/>
                        </a:solidFill>
                      </a:endParaRPr>
                    </a:p>
                  </a:txBody>
                  <a:tcPr anchor="ctr">
                    <a:cell3D prstMaterial="dkEdge">
                      <a:bevel prst="artDeco"/>
                      <a:lightRig rig="flood" dir="t"/>
                    </a:cell3D>
                  </a:tcPr>
                </a:tc>
                <a:extLst>
                  <a:ext uri="{0D108BD9-81ED-4DB2-BD59-A6C34878D82A}">
                    <a16:rowId xmlns:a16="http://schemas.microsoft.com/office/drawing/2014/main" xmlns="" val="3064258630"/>
                  </a:ext>
                </a:extLst>
              </a:tr>
              <a:tr h="914400">
                <a:tc>
                  <a:txBody>
                    <a:bodyPr/>
                    <a:lstStyle/>
                    <a:p>
                      <a:pPr algn="ctr"/>
                      <a:r>
                        <a:rPr lang="fr-FR" dirty="0">
                          <a:solidFill>
                            <a:srgbClr val="002060"/>
                          </a:solidFill>
                        </a:rPr>
                        <a:t>Synthèse </a:t>
                      </a:r>
                    </a:p>
                  </a:txBody>
                  <a:tcPr anchor="ctr">
                    <a:cell3D prstMaterial="dkEdge">
                      <a:bevel prst="artDeco"/>
                      <a:lightRig rig="flood" dir="t"/>
                    </a:cell3D>
                  </a:tcPr>
                </a:tc>
                <a:tc>
                  <a:txBody>
                    <a:bodyPr/>
                    <a:lstStyle/>
                    <a:p>
                      <a:pPr algn="ctr"/>
                      <a:r>
                        <a:rPr lang="fr-FR" dirty="0">
                          <a:solidFill>
                            <a:srgbClr val="002060"/>
                          </a:solidFill>
                        </a:rPr>
                        <a:t>Document national</a:t>
                      </a:r>
                    </a:p>
                    <a:p>
                      <a:pPr algn="ctr"/>
                      <a:r>
                        <a:rPr lang="fr-FR" dirty="0">
                          <a:solidFill>
                            <a:srgbClr val="002060"/>
                          </a:solidFill>
                        </a:rPr>
                        <a:t>renseigné</a:t>
                      </a:r>
                      <a:r>
                        <a:rPr lang="fr-FR" baseline="0" dirty="0">
                          <a:solidFill>
                            <a:srgbClr val="002060"/>
                          </a:solidFill>
                        </a:rPr>
                        <a:t> à partir du carnet de suivi</a:t>
                      </a:r>
                      <a:endParaRPr lang="fr-FR" dirty="0">
                        <a:solidFill>
                          <a:srgbClr val="002060"/>
                        </a:solidFill>
                      </a:endParaRPr>
                    </a:p>
                  </a:txBody>
                  <a:tcPr anchor="ctr">
                    <a:cell3D prstMaterial="dkEdge">
                      <a:bevel prst="artDeco"/>
                      <a:lightRig rig="flood" dir="t"/>
                    </a:cell3D>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dirty="0">
                          <a:solidFill>
                            <a:srgbClr val="002060"/>
                          </a:solidFill>
                        </a:rPr>
                        <a:t>Élève</a:t>
                      </a:r>
                    </a:p>
                    <a:p>
                      <a:pPr marL="0" marR="0" indent="0" algn="ctr" defTabSz="914400" rtl="0" eaLnBrk="1" fontAlgn="auto" latinLnBrk="0" hangingPunct="1">
                        <a:lnSpc>
                          <a:spcPct val="100000"/>
                        </a:lnSpc>
                        <a:spcBef>
                          <a:spcPts val="0"/>
                        </a:spcBef>
                        <a:spcAft>
                          <a:spcPts val="0"/>
                        </a:spcAft>
                        <a:buClrTx/>
                        <a:buSzTx/>
                        <a:buFontTx/>
                        <a:buNone/>
                        <a:tabLst/>
                        <a:defRPr/>
                      </a:pPr>
                      <a:r>
                        <a:rPr lang="fr-FR" dirty="0">
                          <a:solidFill>
                            <a:srgbClr val="002060"/>
                          </a:solidFill>
                        </a:rPr>
                        <a:t>Parents</a:t>
                      </a:r>
                    </a:p>
                    <a:p>
                      <a:pPr marL="0" marR="0" indent="0" algn="ctr" defTabSz="914400" rtl="0" eaLnBrk="1" fontAlgn="auto" latinLnBrk="0" hangingPunct="1">
                        <a:lnSpc>
                          <a:spcPct val="100000"/>
                        </a:lnSpc>
                        <a:spcBef>
                          <a:spcPts val="0"/>
                        </a:spcBef>
                        <a:spcAft>
                          <a:spcPts val="0"/>
                        </a:spcAft>
                        <a:buClrTx/>
                        <a:buSzTx/>
                        <a:buFontTx/>
                        <a:buNone/>
                        <a:tabLst/>
                        <a:defRPr/>
                      </a:pPr>
                      <a:r>
                        <a:rPr lang="fr-FR" dirty="0">
                          <a:solidFill>
                            <a:srgbClr val="002060"/>
                          </a:solidFill>
                        </a:rPr>
                        <a:t>Institution</a:t>
                      </a:r>
                    </a:p>
                  </a:txBody>
                  <a:tcPr anchor="ctr">
                    <a:cell3D prstMaterial="dkEdge">
                      <a:bevel prst="artDeco"/>
                      <a:lightRig rig="flood" dir="t"/>
                    </a:cell3D>
                  </a:tcPr>
                </a:tc>
                <a:tc>
                  <a:txBody>
                    <a:bodyPr/>
                    <a:lstStyle/>
                    <a:p>
                      <a:pPr algn="ctr"/>
                      <a:r>
                        <a:rPr lang="fr-FR" dirty="0">
                          <a:solidFill>
                            <a:srgbClr val="002060"/>
                          </a:solidFill>
                        </a:rPr>
                        <a:t>Fin de cycle</a:t>
                      </a:r>
                    </a:p>
                  </a:txBody>
                  <a:tcPr anchor="ctr">
                    <a:cell3D prstMaterial="dkEdge">
                      <a:bevel prst="artDeco"/>
                      <a:lightRig rig="flood" dir="t"/>
                    </a:cell3D>
                  </a:tcPr>
                </a:tc>
                <a:extLst>
                  <a:ext uri="{0D108BD9-81ED-4DB2-BD59-A6C34878D82A}">
                    <a16:rowId xmlns:a16="http://schemas.microsoft.com/office/drawing/2014/main" xmlns="" val="3938160786"/>
                  </a:ext>
                </a:extLst>
              </a:tr>
            </a:tbl>
          </a:graphicData>
        </a:graphic>
      </p:graphicFrame>
      <p:sp>
        <p:nvSpPr>
          <p:cNvPr id="3" name="Espace réservé de la date 2"/>
          <p:cNvSpPr>
            <a:spLocks noGrp="1"/>
          </p:cNvSpPr>
          <p:nvPr>
            <p:ph type="dt" sz="half" idx="10"/>
          </p:nvPr>
        </p:nvSpPr>
        <p:spPr/>
        <p:txBody>
          <a:bodyPr/>
          <a:lstStyle/>
          <a:p>
            <a:pPr>
              <a:defRPr/>
            </a:pPr>
            <a:r>
              <a:rPr lang="fr-FR"/>
              <a:t>Avril/Mai 2016</a:t>
            </a:r>
            <a:endParaRPr lang="fr-FR" dirty="0"/>
          </a:p>
        </p:txBody>
      </p:sp>
      <p:sp>
        <p:nvSpPr>
          <p:cNvPr id="4" name="Espace réservé du pied de page 3"/>
          <p:cNvSpPr>
            <a:spLocks noGrp="1"/>
          </p:cNvSpPr>
          <p:nvPr>
            <p:ph type="ftr" sz="quarter" idx="11"/>
          </p:nvPr>
        </p:nvSpPr>
        <p:spPr/>
        <p:txBody>
          <a:bodyPr/>
          <a:lstStyle/>
          <a:p>
            <a:pPr>
              <a:defRPr/>
            </a:pPr>
            <a:r>
              <a:rPr lang="fr-FR"/>
              <a:t>Evaluation maternelle - Formation de formateurs</a:t>
            </a:r>
            <a:endParaRPr lang="fr-FR" dirty="0"/>
          </a:p>
        </p:txBody>
      </p:sp>
      <p:sp>
        <p:nvSpPr>
          <p:cNvPr id="5" name="Espace réservé du numéro de diapositive 4"/>
          <p:cNvSpPr>
            <a:spLocks noGrp="1"/>
          </p:cNvSpPr>
          <p:nvPr>
            <p:ph type="sldNum" sz="quarter" idx="12"/>
          </p:nvPr>
        </p:nvSpPr>
        <p:spPr/>
        <p:txBody>
          <a:bodyPr/>
          <a:lstStyle/>
          <a:p>
            <a:pPr>
              <a:defRPr/>
            </a:pPr>
            <a:fld id="{FA65EE72-C364-40E0-A8B1-8A1F07859900}" type="slidenum">
              <a:rPr lang="fr-FR" smtClean="0"/>
              <a:pPr>
                <a:defRPr/>
              </a:pPr>
              <a:t>9</a:t>
            </a:fld>
            <a:endParaRPr lang="fr-FR"/>
          </a:p>
        </p:txBody>
      </p:sp>
      <p:sp>
        <p:nvSpPr>
          <p:cNvPr id="6" name="Titre 5"/>
          <p:cNvSpPr>
            <a:spLocks noGrp="1"/>
          </p:cNvSpPr>
          <p:nvPr>
            <p:ph type="title"/>
          </p:nvPr>
        </p:nvSpPr>
        <p:spPr>
          <a:xfrm>
            <a:off x="4572000" y="152400"/>
            <a:ext cx="4419600" cy="1066800"/>
          </a:xfrm>
          <a:solidFill>
            <a:schemeClr val="bg1">
              <a:lumMod val="85000"/>
              <a:alpha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fr-FR" dirty="0"/>
              <a:t>Orientations et calendrier</a:t>
            </a:r>
          </a:p>
        </p:txBody>
      </p:sp>
      <p:sp>
        <p:nvSpPr>
          <p:cNvPr id="8" name="Titre 5"/>
          <p:cNvSpPr txBox="1">
            <a:spLocks/>
          </p:cNvSpPr>
          <p:nvPr/>
        </p:nvSpPr>
        <p:spPr bwMode="auto">
          <a:xfrm>
            <a:off x="304800" y="4561840"/>
            <a:ext cx="8534400" cy="1066800"/>
          </a:xfrm>
          <a:prstGeom prst="rect">
            <a:avLst/>
          </a:prstGeom>
          <a:solidFill>
            <a:schemeClr val="bg1">
              <a:lumMod val="8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2800">
                <a:solidFill>
                  <a:srgbClr val="002060"/>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a:lstStyle>
          <a:p>
            <a:r>
              <a:rPr lang="fr-FR" b="1" kern="0" dirty="0">
                <a:effectLst>
                  <a:outerShdw blurRad="38100" dist="38100" dir="2700000" algn="tl">
                    <a:srgbClr val="000000">
                      <a:alpha val="43137"/>
                    </a:srgbClr>
                  </a:outerShdw>
                </a:effectLst>
              </a:rPr>
              <a:t>Mise en œuvre : rentrée 2016</a:t>
            </a:r>
          </a:p>
        </p:txBody>
      </p:sp>
    </p:spTree>
    <p:extLst>
      <p:ext uri="{BB962C8B-B14F-4D97-AF65-F5344CB8AC3E}">
        <p14:creationId xmlns:p14="http://schemas.microsoft.com/office/powerpoint/2010/main" val="101561464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theme/theme1.xml><?xml version="1.0" encoding="utf-8"?>
<a:theme xmlns:a="http://schemas.openxmlformats.org/drawingml/2006/main" name="Thème2">
  <a:themeElements>
    <a:clrScheme name="Personnalisé 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C00000"/>
      </a:hlink>
      <a:folHlink>
        <a:srgbClr val="595959"/>
      </a:folHlink>
    </a:clrScheme>
    <a:fontScheme name="Modèle par défaut">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3715</TotalTime>
  <Words>1542</Words>
  <Application>Microsoft Office PowerPoint</Application>
  <PresentationFormat>Affichage à l'écran (4:3)</PresentationFormat>
  <Paragraphs>262</Paragraphs>
  <Slides>11</Slides>
  <Notes>9</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11</vt:i4>
      </vt:variant>
    </vt:vector>
  </HeadingPairs>
  <TitlesOfParts>
    <vt:vector size="15" baseType="lpstr">
      <vt:lpstr>Arial</vt:lpstr>
      <vt:lpstr>Calibri</vt:lpstr>
      <vt:lpstr>Wingdings</vt:lpstr>
      <vt:lpstr>Thème2</vt:lpstr>
      <vt:lpstr>Évaluation à l’École maternelle</vt:lpstr>
      <vt:lpstr>Les mots clés de la refondation</vt:lpstr>
      <vt:lpstr>Un rappel…</vt:lpstr>
      <vt:lpstr>La circulaire de rentrée Un cadre global</vt:lpstr>
      <vt:lpstr>Loi de refondation Les mots clés de l’évaluation</vt:lpstr>
      <vt:lpstr>Quelques principes de l’évaluation</vt:lpstr>
      <vt:lpstr>Didactique</vt:lpstr>
      <vt:lpstr>« Plus qu’une mesure, un message » (Viviane Bouysse)</vt:lpstr>
      <vt:lpstr>Orientations et calendrier</vt:lpstr>
      <vt:lpstr>Les outils</vt:lpstr>
      <vt:lpstr>Textes et documents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vlocuratolo;René-Pierre Rabaux</dc:creator>
  <cp:lastModifiedBy>circo</cp:lastModifiedBy>
  <cp:revision>336</cp:revision>
  <cp:lastPrinted>2015-12-02T10:05:08Z</cp:lastPrinted>
  <dcterms:created xsi:type="dcterms:W3CDTF">2013-04-10T08:34:00Z</dcterms:created>
  <dcterms:modified xsi:type="dcterms:W3CDTF">2017-02-07T15:23:45Z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